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9" r:id="rId4"/>
    <p:sldMasterId id="2147483814" r:id="rId5"/>
    <p:sldMasterId id="2147483821" r:id="rId6"/>
    <p:sldMasterId id="2147483845" r:id="rId7"/>
    <p:sldMasterId id="2147483830" r:id="rId8"/>
    <p:sldMasterId id="2147483837" r:id="rId9"/>
    <p:sldMasterId id="2147483855" r:id="rId10"/>
    <p:sldMasterId id="2147483862" r:id="rId11"/>
    <p:sldMasterId id="2147483887" r:id="rId12"/>
  </p:sldMasterIdLst>
  <p:notesMasterIdLst>
    <p:notesMasterId r:id="rId82"/>
  </p:notesMasterIdLst>
  <p:sldIdLst>
    <p:sldId id="271" r:id="rId13"/>
    <p:sldId id="555" r:id="rId14"/>
    <p:sldId id="102469" r:id="rId15"/>
    <p:sldId id="654" r:id="rId16"/>
    <p:sldId id="102510" r:id="rId17"/>
    <p:sldId id="102511" r:id="rId18"/>
    <p:sldId id="102513" r:id="rId19"/>
    <p:sldId id="102521" r:id="rId20"/>
    <p:sldId id="102518" r:id="rId21"/>
    <p:sldId id="102523" r:id="rId22"/>
    <p:sldId id="102577" r:id="rId23"/>
    <p:sldId id="102531" r:id="rId24"/>
    <p:sldId id="102574" r:id="rId25"/>
    <p:sldId id="102564" r:id="rId26"/>
    <p:sldId id="102565" r:id="rId27"/>
    <p:sldId id="102532" r:id="rId28"/>
    <p:sldId id="102566" r:id="rId29"/>
    <p:sldId id="102578" r:id="rId30"/>
    <p:sldId id="102529" r:id="rId31"/>
    <p:sldId id="102530" r:id="rId32"/>
    <p:sldId id="102575" r:id="rId33"/>
    <p:sldId id="102546" r:id="rId34"/>
    <p:sldId id="102547" r:id="rId35"/>
    <p:sldId id="102548" r:id="rId36"/>
    <p:sldId id="102576" r:id="rId37"/>
    <p:sldId id="609" r:id="rId38"/>
    <p:sldId id="614" r:id="rId39"/>
    <p:sldId id="660" r:id="rId40"/>
    <p:sldId id="681" r:id="rId41"/>
    <p:sldId id="102569" r:id="rId42"/>
    <p:sldId id="683" r:id="rId43"/>
    <p:sldId id="693" r:id="rId44"/>
    <p:sldId id="694" r:id="rId45"/>
    <p:sldId id="670" r:id="rId46"/>
    <p:sldId id="697" r:id="rId47"/>
    <p:sldId id="629" r:id="rId48"/>
    <p:sldId id="674" r:id="rId49"/>
    <p:sldId id="675" r:id="rId50"/>
    <p:sldId id="676" r:id="rId51"/>
    <p:sldId id="688" r:id="rId52"/>
    <p:sldId id="102579" r:id="rId53"/>
    <p:sldId id="691" r:id="rId54"/>
    <p:sldId id="651" r:id="rId55"/>
    <p:sldId id="652" r:id="rId56"/>
    <p:sldId id="653" r:id="rId57"/>
    <p:sldId id="656" r:id="rId58"/>
    <p:sldId id="657" r:id="rId59"/>
    <p:sldId id="102570" r:id="rId60"/>
    <p:sldId id="102571" r:id="rId61"/>
    <p:sldId id="102573" r:id="rId62"/>
    <p:sldId id="613" r:id="rId63"/>
    <p:sldId id="102567" r:id="rId64"/>
    <p:sldId id="626" r:id="rId65"/>
    <p:sldId id="628" r:id="rId66"/>
    <p:sldId id="102555" r:id="rId67"/>
    <p:sldId id="102556" r:id="rId68"/>
    <p:sldId id="102557" r:id="rId69"/>
    <p:sldId id="102558" r:id="rId70"/>
    <p:sldId id="102568" r:id="rId71"/>
    <p:sldId id="543" r:id="rId72"/>
    <p:sldId id="102478" r:id="rId73"/>
    <p:sldId id="102519" r:id="rId74"/>
    <p:sldId id="696" r:id="rId75"/>
    <p:sldId id="684" r:id="rId76"/>
    <p:sldId id="627" r:id="rId77"/>
    <p:sldId id="621" r:id="rId78"/>
    <p:sldId id="102572" r:id="rId79"/>
    <p:sldId id="616" r:id="rId80"/>
    <p:sldId id="669" r:id="rId81"/>
  </p:sldIdLst>
  <p:sldSz cx="12192000" cy="6858000"/>
  <p:notesSz cx="7102475" cy="9388475"/>
  <p:embeddedFontLst>
    <p:embeddedFont>
      <p:font typeface="Arial Black" panose="020B0A04020102020204" pitchFamily="34" charset="0"/>
      <p:bold r:id="rId83"/>
    </p:embeddedFont>
    <p:embeddedFont>
      <p:font typeface="Arial Nova Light" panose="020B0304020202020204" pitchFamily="34" charset="0"/>
      <p:regular r:id="rId84"/>
      <p:italic r:id="rId85"/>
    </p:embeddedFont>
    <p:embeddedFont>
      <p:font typeface="Ondo" panose="00000200000000000000" pitchFamily="2" charset="0"/>
      <p:regular r:id="rId86"/>
      <p:italic r:id="rId87"/>
    </p:embeddedFont>
    <p:embeddedFont>
      <p:font typeface="Wingdings 2" panose="05020102010507070707" pitchFamily="18" charset="2"/>
      <p:regular r:id="rId8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70BBC0-CA1F-6427-BACB-EECED279CB49}" name="Art Thatcher" initials="AT" userId="S::art.thatcher@berrydunn.com::26eed8cd-3142-468b-b1c4-78890306a0f4" providerId="AD"/>
  <p188:author id="{C4C30BE8-431E-8B76-1EC6-22C04D983ED2}" name="Guest User" initials="GU" userId="S::urn:spo:anon#a13816e3d7321da226b274dc023f51e2d5f732e99ae937012e2c778b7ebf08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5D"/>
    <a:srgbClr val="C3D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font" Target="fonts/font2.fntdata"/><Relationship Id="rId89"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font" Target="fonts/font5.fntdata"/><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notesMaster" Target="notesMasters/notesMaster1.xml"/><Relationship Id="rId90"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font" Target="fonts/font3.fntdata"/><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59976422473693E-2"/>
          <c:y val="0.14410480349344978"/>
          <c:w val="0.95108004715505257"/>
          <c:h val="0.75991266375545863"/>
        </c:manualLayout>
      </c:layout>
      <c:barChart>
        <c:barDir val="col"/>
        <c:grouping val="clustered"/>
        <c:varyColors val="0"/>
        <c:ser>
          <c:idx val="0"/>
          <c:order val="0"/>
          <c:tx>
            <c:strRef>
              <c:f>Sheet1!$A$1</c:f>
              <c:strCache>
                <c:ptCount val="1"/>
                <c:pt idx="0">
                  <c:v>Year</c:v>
                </c:pt>
              </c:strCache>
            </c:strRef>
          </c:tx>
          <c:spPr>
            <a:solidFill>
              <a:schemeClr val="accent1"/>
            </a:solidFill>
            <a:ln>
              <a:noFill/>
            </a:ln>
            <a:effectLst/>
          </c:spPr>
          <c:invertIfNegative val="0"/>
          <c:dLbls>
            <c:delete val="1"/>
          </c:dLbls>
          <c:cat>
            <c:numRef>
              <c:f>(Sheet1!$A$2:$A$5,Sheet1!$A$10,Sheet1!$A$12:$A$18)</c:f>
              <c:numCache>
                <c:formatCode>General</c:formatCode>
                <c:ptCount val="12"/>
                <c:pt idx="0">
                  <c:v>1990</c:v>
                </c:pt>
                <c:pt idx="1">
                  <c:v>2000</c:v>
                </c:pt>
                <c:pt idx="2">
                  <c:v>2010</c:v>
                </c:pt>
                <c:pt idx="3">
                  <c:v>2015</c:v>
                </c:pt>
                <c:pt idx="4">
                  <c:v>2020</c:v>
                </c:pt>
                <c:pt idx="5">
                  <c:v>2022</c:v>
                </c:pt>
                <c:pt idx="6">
                  <c:v>2025</c:v>
                </c:pt>
                <c:pt idx="7">
                  <c:v>2030</c:v>
                </c:pt>
                <c:pt idx="8">
                  <c:v>2035</c:v>
                </c:pt>
                <c:pt idx="9">
                  <c:v>2040</c:v>
                </c:pt>
                <c:pt idx="10">
                  <c:v>2045</c:v>
                </c:pt>
                <c:pt idx="11">
                  <c:v>2050</c:v>
                </c:pt>
              </c:numCache>
              <c:extLst/>
            </c:numRef>
          </c:cat>
          <c:val>
            <c:numRef>
              <c:f>(Sheet1!$A$2:$A$5,Sheet1!$A$10,Sheet1!$A$12:$A$18)</c:f>
              <c:numCache>
                <c:formatCode>General</c:formatCode>
                <c:ptCount val="12"/>
                <c:pt idx="0">
                  <c:v>1990</c:v>
                </c:pt>
                <c:pt idx="1">
                  <c:v>2000</c:v>
                </c:pt>
                <c:pt idx="2">
                  <c:v>2010</c:v>
                </c:pt>
                <c:pt idx="3">
                  <c:v>2015</c:v>
                </c:pt>
                <c:pt idx="4">
                  <c:v>2020</c:v>
                </c:pt>
                <c:pt idx="5">
                  <c:v>2022</c:v>
                </c:pt>
                <c:pt idx="6">
                  <c:v>2025</c:v>
                </c:pt>
                <c:pt idx="7">
                  <c:v>2030</c:v>
                </c:pt>
                <c:pt idx="8">
                  <c:v>2035</c:v>
                </c:pt>
                <c:pt idx="9">
                  <c:v>2040</c:v>
                </c:pt>
                <c:pt idx="10">
                  <c:v>2045</c:v>
                </c:pt>
                <c:pt idx="11">
                  <c:v>2050</c:v>
                </c:pt>
              </c:numCache>
              <c:extLst/>
            </c:numRef>
          </c:val>
          <c:extLst>
            <c:ext xmlns:c16="http://schemas.microsoft.com/office/drawing/2014/chart" uri="{C3380CC4-5D6E-409C-BE32-E72D297353CC}">
              <c16:uniqueId val="{00000000-E808-414E-B491-CEB0479774CA}"/>
            </c:ext>
          </c:extLst>
        </c:ser>
        <c:ser>
          <c:idx val="1"/>
          <c:order val="1"/>
          <c:tx>
            <c:strRef>
              <c:f>Sheet1!$B$1</c:f>
              <c:strCache>
                <c:ptCount val="1"/>
                <c:pt idx="0">
                  <c:v>Population</c:v>
                </c:pt>
              </c:strCache>
            </c:strRef>
          </c:tx>
          <c:spPr>
            <a:solidFill>
              <a:schemeClr val="bg1"/>
            </a:solidFill>
            <a:ln>
              <a:noFill/>
            </a:ln>
            <a:effectLst/>
          </c:spPr>
          <c:invertIfNegative val="0"/>
          <c:dPt>
            <c:idx val="0"/>
            <c:invertIfNegative val="0"/>
            <c:bubble3D val="0"/>
            <c:spPr>
              <a:solidFill>
                <a:schemeClr val="accent1">
                  <a:lumMod val="50000"/>
                  <a:lumOff val="50000"/>
                </a:schemeClr>
              </a:solidFill>
              <a:ln>
                <a:noFill/>
              </a:ln>
              <a:effectLst/>
            </c:spPr>
            <c:extLst>
              <c:ext xmlns:c16="http://schemas.microsoft.com/office/drawing/2014/chart" uri="{C3380CC4-5D6E-409C-BE32-E72D297353CC}">
                <c16:uniqueId val="{0000000E-537C-4A67-A6C9-53292D05F8D0}"/>
              </c:ext>
            </c:extLst>
          </c:dPt>
          <c:dPt>
            <c:idx val="1"/>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6-537C-4A67-A6C9-53292D05F8D0}"/>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D-537C-4A67-A6C9-53292D05F8D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C-537C-4A67-A6C9-53292D05F8D0}"/>
              </c:ext>
            </c:extLst>
          </c:dPt>
          <c:dPt>
            <c:idx val="4"/>
            <c:invertIfNegative val="0"/>
            <c:bubble3D val="0"/>
            <c:spPr>
              <a:solidFill>
                <a:schemeClr val="accent5">
                  <a:lumMod val="75000"/>
                </a:schemeClr>
              </a:solidFill>
              <a:ln>
                <a:noFill/>
              </a:ln>
              <a:effectLst/>
            </c:spPr>
            <c:extLst>
              <c:ext xmlns:c16="http://schemas.microsoft.com/office/drawing/2014/chart" uri="{C3380CC4-5D6E-409C-BE32-E72D297353CC}">
                <c16:uniqueId val="{0000000B-537C-4A67-A6C9-53292D05F8D0}"/>
              </c:ext>
            </c:extLst>
          </c:dPt>
          <c:dPt>
            <c:idx val="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2-E808-414E-B491-CEB0479774CA}"/>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4-E808-414E-B491-CEB0479774CA}"/>
              </c:ext>
            </c:extLst>
          </c:dPt>
          <c:dPt>
            <c:idx val="7"/>
            <c:invertIfNegative val="0"/>
            <c:bubble3D val="0"/>
            <c:spPr>
              <a:solidFill>
                <a:schemeClr val="accent2">
                  <a:lumMod val="50000"/>
                </a:schemeClr>
              </a:solidFill>
              <a:ln>
                <a:noFill/>
              </a:ln>
              <a:effectLst/>
            </c:spPr>
            <c:extLst>
              <c:ext xmlns:c16="http://schemas.microsoft.com/office/drawing/2014/chart" uri="{C3380CC4-5D6E-409C-BE32-E72D297353CC}">
                <c16:uniqueId val="{0000000A-537C-4A67-A6C9-53292D05F8D0}"/>
              </c:ext>
            </c:extLst>
          </c:dPt>
          <c:dPt>
            <c:idx val="8"/>
            <c:invertIfNegative val="0"/>
            <c:bubble3D val="0"/>
            <c:spPr>
              <a:solidFill>
                <a:schemeClr val="tx2"/>
              </a:solidFill>
              <a:ln>
                <a:noFill/>
              </a:ln>
              <a:effectLst/>
            </c:spPr>
            <c:extLst>
              <c:ext xmlns:c16="http://schemas.microsoft.com/office/drawing/2014/chart" uri="{C3380CC4-5D6E-409C-BE32-E72D297353CC}">
                <c16:uniqueId val="{00000006-E808-414E-B491-CEB0479774CA}"/>
              </c:ext>
            </c:extLst>
          </c:dPt>
          <c:dPt>
            <c:idx val="9"/>
            <c:invertIfNegative val="0"/>
            <c:bubble3D val="0"/>
            <c:spPr>
              <a:solidFill>
                <a:schemeClr val="accent5"/>
              </a:solidFill>
              <a:ln>
                <a:noFill/>
              </a:ln>
              <a:effectLst/>
            </c:spPr>
            <c:extLst>
              <c:ext xmlns:c16="http://schemas.microsoft.com/office/drawing/2014/chart" uri="{C3380CC4-5D6E-409C-BE32-E72D297353CC}">
                <c16:uniqueId val="{00000009-537C-4A67-A6C9-53292D05F8D0}"/>
              </c:ext>
            </c:extLst>
          </c:dPt>
          <c:dPt>
            <c:idx val="10"/>
            <c:invertIfNegative val="0"/>
            <c:bubble3D val="0"/>
            <c:spPr>
              <a:solidFill>
                <a:schemeClr val="accent6">
                  <a:lumMod val="50000"/>
                </a:schemeClr>
              </a:solidFill>
              <a:ln>
                <a:noFill/>
              </a:ln>
              <a:effectLst/>
            </c:spPr>
            <c:extLst>
              <c:ext xmlns:c16="http://schemas.microsoft.com/office/drawing/2014/chart" uri="{C3380CC4-5D6E-409C-BE32-E72D297353CC}">
                <c16:uniqueId val="{00000008-537C-4A67-A6C9-53292D05F8D0}"/>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7-537C-4A67-A6C9-53292D05F8D0}"/>
              </c:ext>
            </c:extLst>
          </c:dPt>
          <c:dLbls>
            <c:spPr>
              <a:noFill/>
              <a:ln>
                <a:noFill/>
              </a:ln>
              <a:effectLst/>
            </c:spPr>
            <c:txPr>
              <a:bodyPr rot="-3060000" spcFirstLastPara="1" vertOverflow="ellipsis"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(Sheet1!$A$2:$A$5,Sheet1!$A$10,Sheet1!$A$12:$A$18)</c:f>
              <c:numCache>
                <c:formatCode>General</c:formatCode>
                <c:ptCount val="12"/>
                <c:pt idx="0">
                  <c:v>1990</c:v>
                </c:pt>
                <c:pt idx="1">
                  <c:v>2000</c:v>
                </c:pt>
                <c:pt idx="2">
                  <c:v>2010</c:v>
                </c:pt>
                <c:pt idx="3">
                  <c:v>2015</c:v>
                </c:pt>
                <c:pt idx="4">
                  <c:v>2020</c:v>
                </c:pt>
                <c:pt idx="5">
                  <c:v>2022</c:v>
                </c:pt>
                <c:pt idx="6">
                  <c:v>2025</c:v>
                </c:pt>
                <c:pt idx="7">
                  <c:v>2030</c:v>
                </c:pt>
                <c:pt idx="8">
                  <c:v>2035</c:v>
                </c:pt>
                <c:pt idx="9">
                  <c:v>2040</c:v>
                </c:pt>
                <c:pt idx="10">
                  <c:v>2045</c:v>
                </c:pt>
                <c:pt idx="11">
                  <c:v>2050</c:v>
                </c:pt>
              </c:numCache>
              <c:extLst/>
            </c:numRef>
          </c:cat>
          <c:val>
            <c:numRef>
              <c:f>(Sheet1!$B$2:$B$5,Sheet1!$B$10,Sheet1!$B$12:$B$18)</c:f>
              <c:numCache>
                <c:formatCode>_(* #,##0_);_(* \(#,##0\);_(* "-"??_);_(@_)</c:formatCode>
                <c:ptCount val="12"/>
                <c:pt idx="0">
                  <c:v>205775</c:v>
                </c:pt>
                <c:pt idx="1">
                  <c:v>300904</c:v>
                </c:pt>
                <c:pt idx="2">
                  <c:v>392365</c:v>
                </c:pt>
                <c:pt idx="3">
                  <c:v>438660</c:v>
                </c:pt>
                <c:pt idx="4">
                  <c:v>494967</c:v>
                </c:pt>
                <c:pt idx="5">
                  <c:v>530285</c:v>
                </c:pt>
                <c:pt idx="6">
                  <c:v>587279</c:v>
                </c:pt>
                <c:pt idx="7">
                  <c:v>631082</c:v>
                </c:pt>
                <c:pt idx="8">
                  <c:v>663598</c:v>
                </c:pt>
                <c:pt idx="9">
                  <c:v>693594</c:v>
                </c:pt>
                <c:pt idx="10">
                  <c:v>718556</c:v>
                </c:pt>
                <c:pt idx="11">
                  <c:v>721280</c:v>
                </c:pt>
              </c:numCache>
              <c:extLst/>
            </c:numRef>
          </c:val>
          <c:extLst>
            <c:ext xmlns:c16="http://schemas.microsoft.com/office/drawing/2014/chart" uri="{C3380CC4-5D6E-409C-BE32-E72D297353CC}">
              <c16:uniqueId val="{00000007-E808-414E-B491-CEB0479774CA}"/>
            </c:ext>
          </c:extLst>
        </c:ser>
        <c:dLbls>
          <c:dLblPos val="outEnd"/>
          <c:showLegendKey val="0"/>
          <c:showVal val="1"/>
          <c:showCatName val="0"/>
          <c:showSerName val="0"/>
          <c:showPercent val="0"/>
          <c:showBubbleSize val="0"/>
        </c:dLbls>
        <c:gapWidth val="75"/>
        <c:overlap val="67"/>
        <c:axId val="1050480064"/>
        <c:axId val="1050486296"/>
      </c:barChart>
      <c:catAx>
        <c:axId val="105048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050486296"/>
        <c:crosses val="autoZero"/>
        <c:auto val="1"/>
        <c:lblAlgn val="ctr"/>
        <c:lblOffset val="100"/>
        <c:noMultiLvlLbl val="0"/>
      </c:catAx>
      <c:valAx>
        <c:axId val="1050486296"/>
        <c:scaling>
          <c:orientation val="minMax"/>
        </c:scaling>
        <c:delete val="1"/>
        <c:axPos val="l"/>
        <c:numFmt formatCode="#,##0" sourceLinked="0"/>
        <c:majorTickMark val="none"/>
        <c:minorTickMark val="none"/>
        <c:tickLblPos val="nextTo"/>
        <c:crossAx val="1050480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92933690741711"/>
          <c:y val="9.5787322380613091E-2"/>
          <c:w val="0.76050222864423156"/>
          <c:h val="0.71954794292868629"/>
        </c:manualLayout>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3C-4365-8022-0487757C15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3C-4365-8022-0487757C15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3C-4365-8022-0487757C15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3C-4365-8022-0487757C15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3C-4365-8022-0487757C158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A3C-4365-8022-0487757C15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A3C-4365-8022-0487757C15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A3C-4365-8022-0487757C158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A3C-4365-8022-0487757C158A}"/>
              </c:ext>
            </c:extLst>
          </c:dPt>
          <c:dLbls>
            <c:dLbl>
              <c:idx val="0"/>
              <c:layout>
                <c:manualLayout>
                  <c:x val="0.18880824394474352"/>
                  <c:y val="-4.743539679791949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3C-4365-8022-0487757C158A}"/>
                </c:ext>
              </c:extLst>
            </c:dLbl>
            <c:dLbl>
              <c:idx val="1"/>
              <c:layout>
                <c:manualLayout>
                  <c:x val="3.9513694149930639E-3"/>
                  <c:y val="-6.138925342665508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3C-4365-8022-0487757C158A}"/>
                </c:ext>
              </c:extLst>
            </c:dLbl>
            <c:dLbl>
              <c:idx val="2"/>
              <c:layout>
                <c:manualLayout>
                  <c:x val="-4.7077359280736072E-2"/>
                  <c:y val="-2.7192166334813203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3C-4365-8022-0487757C158A}"/>
                </c:ext>
              </c:extLst>
            </c:dLbl>
            <c:dLbl>
              <c:idx val="3"/>
              <c:layout>
                <c:manualLayout>
                  <c:x val="1.7102357833031462E-2"/>
                  <c:y val="-2.761346137341754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3C-4365-8022-0487757C158A}"/>
                </c:ext>
              </c:extLst>
            </c:dLbl>
            <c:dLbl>
              <c:idx val="8"/>
              <c:layout>
                <c:manualLayout>
                  <c:x val="-7.7385830713309883E-3"/>
                  <c:y val="1.3171478565179353E-2"/>
                </c:manualLayout>
              </c:layout>
              <c:tx>
                <c:rich>
                  <a:bodyPr/>
                  <a:lstStyle/>
                  <a:p>
                    <a:r>
                      <a:rPr lang="en-US" dirty="0"/>
                      <a:t>Youth</a:t>
                    </a:r>
                    <a:r>
                      <a:rPr lang="en-US" baseline="0" dirty="0"/>
                      <a:t>, </a:t>
                    </a:r>
                  </a:p>
                  <a:p>
                    <a:fld id="{43CC8E46-C212-4621-BEF4-7BBAFFE7C459}" type="VALUE">
                      <a:rPr lang="en-US" baseline="0"/>
                      <a:pPr/>
                      <a:t>[VALUE]</a:t>
                    </a:fld>
                    <a:endParaRPr lang="en-US"/>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2A3C-4365-8022-0487757C158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Age!$A$16:$A$23</c:f>
              <c:strCache>
                <c:ptCount val="8"/>
                <c:pt idx="0">
                  <c:v>Young Adult (20 – 34 years)</c:v>
                </c:pt>
                <c:pt idx="1">
                  <c:v>Adult (35 – 54 years)</c:v>
                </c:pt>
                <c:pt idx="2">
                  <c:v>Older Adult (55 – 74 years)</c:v>
                </c:pt>
                <c:pt idx="3">
                  <c:v>Senior (75+ years)</c:v>
                </c:pt>
                <c:pt idx="4">
                  <c:v> 0 – 4 years</c:v>
                </c:pt>
                <c:pt idx="5">
                  <c:v> 5 – 9 years</c:v>
                </c:pt>
                <c:pt idx="6">
                  <c:v> 10 – 14 years </c:v>
                </c:pt>
                <c:pt idx="7">
                  <c:v> 15 – 19 years</c:v>
                </c:pt>
              </c:strCache>
            </c:strRef>
          </c:cat>
          <c:val>
            <c:numRef>
              <c:f>Age!$B$16:$B$23</c:f>
              <c:numCache>
                <c:formatCode>0.0%</c:formatCode>
                <c:ptCount val="8"/>
                <c:pt idx="0">
                  <c:v>0.2079</c:v>
                </c:pt>
                <c:pt idx="1">
                  <c:v>0.2601</c:v>
                </c:pt>
                <c:pt idx="2">
                  <c:v>0.20579999999999998</c:v>
                </c:pt>
                <c:pt idx="3">
                  <c:v>5.67E-2</c:v>
                </c:pt>
                <c:pt idx="4">
                  <c:v>6.5299999999999997E-2</c:v>
                </c:pt>
                <c:pt idx="5">
                  <c:v>6.8199999999999997E-2</c:v>
                </c:pt>
                <c:pt idx="6">
                  <c:v>6.9400000000000003E-2</c:v>
                </c:pt>
                <c:pt idx="7">
                  <c:v>6.6500000000000004E-2</c:v>
                </c:pt>
              </c:numCache>
            </c:numRef>
          </c:val>
          <c:extLst>
            <c:ext xmlns:c16="http://schemas.microsoft.com/office/drawing/2014/chart" uri="{C3380CC4-5D6E-409C-BE32-E72D297353CC}">
              <c16:uniqueId val="{00000012-2A3C-4365-8022-0487757C158A}"/>
            </c:ext>
          </c:extLst>
        </c:ser>
        <c:dLbls>
          <c:showLegendKey val="0"/>
          <c:showVal val="0"/>
          <c:showCatName val="0"/>
          <c:showSerName val="0"/>
          <c:showPercent val="0"/>
          <c:showBubbleSize val="0"/>
          <c:showLeaderLines val="1"/>
        </c:dLbls>
        <c:gapWidth val="100"/>
        <c:splitType val="cust"/>
        <c:custSplit>
          <c:secondPiePt val="4"/>
          <c:secondPiePt val="5"/>
          <c:secondPiePt val="6"/>
          <c:secondPiePt val="7"/>
        </c:custSplit>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ayout>
        <c:manualLayout>
          <c:xMode val="edge"/>
          <c:yMode val="edge"/>
          <c:x val="0.10705950709523804"/>
          <c:y val="0.90268147506724983"/>
          <c:w val="0.82568137419062682"/>
          <c:h val="9.00145904634614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323735344291408E-2"/>
          <c:y val="0.15927641738363116"/>
          <c:w val="0.89564042941043387"/>
          <c:h val="0.63600681615658394"/>
        </c:manualLayout>
      </c:layout>
      <c:barChart>
        <c:barDir val="col"/>
        <c:grouping val="clustered"/>
        <c:varyColors val="0"/>
        <c:ser>
          <c:idx val="0"/>
          <c:order val="0"/>
          <c:tx>
            <c:strRef>
              <c:f>'Exported Data'!$H$55</c:f>
              <c:strCache>
                <c:ptCount val="1"/>
                <c:pt idx="0">
                  <c:v>2022</c:v>
                </c:pt>
              </c:strCache>
            </c:strRef>
          </c:tx>
          <c:spPr>
            <a:solidFill>
              <a:srgbClr val="68A2B9">
                <a:lumMod val="75000"/>
              </a:srgbClr>
            </a:solidFill>
            <a:ln>
              <a:noFill/>
            </a:ln>
            <a:effectLst/>
          </c:spPr>
          <c:invertIfNegative val="0"/>
          <c:dPt>
            <c:idx val="6"/>
            <c:invertIfNegative val="0"/>
            <c:bubble3D val="0"/>
            <c:spPr>
              <a:solidFill>
                <a:srgbClr val="68A2B9">
                  <a:lumMod val="75000"/>
                </a:srgbClr>
              </a:solidFill>
              <a:ln>
                <a:noFill/>
              </a:ln>
              <a:effectLst/>
            </c:spPr>
            <c:extLst>
              <c:ext xmlns:c16="http://schemas.microsoft.com/office/drawing/2014/chart" uri="{C3380CC4-5D6E-409C-BE32-E72D297353CC}">
                <c16:uniqueId val="{00000001-1667-4DCA-AB1E-063FF2FB699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'Exported Data'!$G$57:$G$63</c:f>
              <c:strCache>
                <c:ptCount val="7"/>
                <c:pt idx="0">
                  <c:v>Black/African American</c:v>
                </c:pt>
                <c:pt idx="1">
                  <c:v>Asian</c:v>
                </c:pt>
                <c:pt idx="2">
                  <c:v>American Indian/Alaska Native Population</c:v>
                </c:pt>
                <c:pt idx="3">
                  <c:v>Pacific Islander Population</c:v>
                </c:pt>
                <c:pt idx="4">
                  <c:v>Two or More Races</c:v>
                </c:pt>
                <c:pt idx="5">
                  <c:v>Other Race</c:v>
                </c:pt>
                <c:pt idx="6">
                  <c:v>Hispanic Population</c:v>
                </c:pt>
              </c:strCache>
              <c:extLst/>
            </c:strRef>
          </c:cat>
          <c:val>
            <c:numRef>
              <c:f>'Exported Data'!$H$57:$H$63</c:f>
              <c:numCache>
                <c:formatCode>0.0%</c:formatCode>
                <c:ptCount val="7"/>
                <c:pt idx="0">
                  <c:v>1.6500000000000001E-2</c:v>
                </c:pt>
                <c:pt idx="1">
                  <c:v>2.8300000000000002E-2</c:v>
                </c:pt>
                <c:pt idx="2">
                  <c:v>6.8999999999999999E-3</c:v>
                </c:pt>
                <c:pt idx="3">
                  <c:v>2.7000000000000001E-3</c:v>
                </c:pt>
                <c:pt idx="4">
                  <c:v>8.9800000000000005E-2</c:v>
                </c:pt>
                <c:pt idx="5">
                  <c:v>3.3700000000000001E-2</c:v>
                </c:pt>
                <c:pt idx="6">
                  <c:v>9.5199999999999993E-2</c:v>
                </c:pt>
              </c:numCache>
              <c:extLst/>
            </c:numRef>
          </c:val>
          <c:extLst>
            <c:ext xmlns:c16="http://schemas.microsoft.com/office/drawing/2014/chart" uri="{C3380CC4-5D6E-409C-BE32-E72D297353CC}">
              <c16:uniqueId val="{00000002-1667-4DCA-AB1E-063FF2FB699D}"/>
            </c:ext>
          </c:extLst>
        </c:ser>
        <c:ser>
          <c:idx val="1"/>
          <c:order val="1"/>
          <c:tx>
            <c:strRef>
              <c:f>'Exported Data'!$I$55</c:f>
              <c:strCache>
                <c:ptCount val="1"/>
                <c:pt idx="0">
                  <c:v>2027</c:v>
                </c:pt>
              </c:strCache>
            </c:strRef>
          </c:tx>
          <c:spPr>
            <a:solidFill>
              <a:srgbClr val="003A5D"/>
            </a:solidFill>
            <a:ln>
              <a:noFill/>
            </a:ln>
            <a:effectLst/>
          </c:spPr>
          <c:invertIfNegative val="0"/>
          <c:dPt>
            <c:idx val="6"/>
            <c:invertIfNegative val="0"/>
            <c:bubble3D val="0"/>
            <c:spPr>
              <a:solidFill>
                <a:srgbClr val="003A5D"/>
              </a:solidFill>
              <a:ln>
                <a:noFill/>
              </a:ln>
              <a:effectLst/>
            </c:spPr>
            <c:extLst>
              <c:ext xmlns:c16="http://schemas.microsoft.com/office/drawing/2014/chart" uri="{C3380CC4-5D6E-409C-BE32-E72D297353CC}">
                <c16:uniqueId val="{00000004-1667-4DCA-AB1E-063FF2FB699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'Exported Data'!$G$57:$G$63</c:f>
              <c:strCache>
                <c:ptCount val="7"/>
                <c:pt idx="0">
                  <c:v>Black/African American</c:v>
                </c:pt>
                <c:pt idx="1">
                  <c:v>Asian</c:v>
                </c:pt>
                <c:pt idx="2">
                  <c:v>American Indian/Alaska Native Population</c:v>
                </c:pt>
                <c:pt idx="3">
                  <c:v>Pacific Islander Population</c:v>
                </c:pt>
                <c:pt idx="4">
                  <c:v>Two or More Races</c:v>
                </c:pt>
                <c:pt idx="5">
                  <c:v>Other Race</c:v>
                </c:pt>
                <c:pt idx="6">
                  <c:v>Hispanic Population</c:v>
                </c:pt>
              </c:strCache>
              <c:extLst/>
            </c:strRef>
          </c:cat>
          <c:val>
            <c:numRef>
              <c:f>'Exported Data'!$I$57:$I$63</c:f>
              <c:numCache>
                <c:formatCode>0.0%</c:formatCode>
                <c:ptCount val="7"/>
                <c:pt idx="0">
                  <c:v>1.7000000000000001E-2</c:v>
                </c:pt>
                <c:pt idx="1">
                  <c:v>2.86E-2</c:v>
                </c:pt>
                <c:pt idx="2">
                  <c:v>7.4000000000000003E-3</c:v>
                </c:pt>
                <c:pt idx="3">
                  <c:v>2.8999999999999998E-3</c:v>
                </c:pt>
                <c:pt idx="4">
                  <c:v>9.9600000000000008E-2</c:v>
                </c:pt>
                <c:pt idx="5">
                  <c:v>3.8199999999999998E-2</c:v>
                </c:pt>
                <c:pt idx="6">
                  <c:v>0.1016</c:v>
                </c:pt>
              </c:numCache>
              <c:extLst/>
            </c:numRef>
          </c:val>
          <c:extLst>
            <c:ext xmlns:c16="http://schemas.microsoft.com/office/drawing/2014/chart" uri="{C3380CC4-5D6E-409C-BE32-E72D297353CC}">
              <c16:uniqueId val="{00000005-1667-4DCA-AB1E-063FF2FB699D}"/>
            </c:ext>
          </c:extLst>
        </c:ser>
        <c:dLbls>
          <c:showLegendKey val="0"/>
          <c:showVal val="0"/>
          <c:showCatName val="0"/>
          <c:showSerName val="0"/>
          <c:showPercent val="0"/>
          <c:showBubbleSize val="0"/>
        </c:dLbls>
        <c:gapWidth val="121"/>
        <c:overlap val="-27"/>
        <c:axId val="803193960"/>
        <c:axId val="803189696"/>
      </c:barChart>
      <c:catAx>
        <c:axId val="803193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3189696"/>
        <c:crosses val="autoZero"/>
        <c:auto val="1"/>
        <c:lblAlgn val="ctr"/>
        <c:lblOffset val="100"/>
        <c:noMultiLvlLbl val="0"/>
      </c:catAx>
      <c:valAx>
        <c:axId val="80318969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193960"/>
        <c:crosses val="autoZero"/>
        <c:crossBetween val="between"/>
      </c:valAx>
      <c:spPr>
        <a:noFill/>
        <a:ln>
          <a:noFill/>
        </a:ln>
        <a:effectLst/>
      </c:spPr>
    </c:plotArea>
    <c:legend>
      <c:legendPos val="b"/>
      <c:layout>
        <c:manualLayout>
          <c:xMode val="edge"/>
          <c:yMode val="edge"/>
          <c:x val="0.43920411097073897"/>
          <c:y val="2.688047755129629E-2"/>
          <c:w val="0.12728677343797384"/>
          <c:h val="6.61976118427416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275244768304827E-2"/>
          <c:y val="2.7572171899998301E-2"/>
          <c:w val="0.93245089704041273"/>
          <c:h val="0.8184313037197235"/>
        </c:manualLayout>
      </c:layout>
      <c:barChart>
        <c:barDir val="col"/>
        <c:grouping val="clustered"/>
        <c:varyColors val="0"/>
        <c:ser>
          <c:idx val="0"/>
          <c:order val="0"/>
          <c:tx>
            <c:strRef>
              <c:f>Trends!$B$3</c:f>
              <c:strCache>
                <c:ptCount val="1"/>
                <c:pt idx="0">
                  <c:v>Ada County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Trends!$A$4:$A$11</c:f>
              <c:strCache>
                <c:ptCount val="8"/>
                <c:pt idx="0">
                  <c:v>Aerobics </c:v>
                </c:pt>
                <c:pt idx="1">
                  <c:v>Jogging or Running </c:v>
                </c:pt>
                <c:pt idx="2">
                  <c:v>Pilates </c:v>
                </c:pt>
                <c:pt idx="3">
                  <c:v>Swimming </c:v>
                </c:pt>
                <c:pt idx="4">
                  <c:v>Walking for Exercise </c:v>
                </c:pt>
                <c:pt idx="5">
                  <c:v>Weight Lifting </c:v>
                </c:pt>
                <c:pt idx="6">
                  <c:v>Yoga </c:v>
                </c:pt>
                <c:pt idx="7">
                  <c:v>Zumba </c:v>
                </c:pt>
              </c:strCache>
            </c:strRef>
          </c:cat>
          <c:val>
            <c:numRef>
              <c:f>Trends!$B$4:$B$11</c:f>
              <c:numCache>
                <c:formatCode>0.0%</c:formatCode>
                <c:ptCount val="8"/>
                <c:pt idx="0">
                  <c:v>8.929999999999999E-2</c:v>
                </c:pt>
                <c:pt idx="1">
                  <c:v>0.129</c:v>
                </c:pt>
                <c:pt idx="2">
                  <c:v>3.0699999999999998E-2</c:v>
                </c:pt>
                <c:pt idx="3">
                  <c:v>0.16370000000000001</c:v>
                </c:pt>
                <c:pt idx="4">
                  <c:v>0.35499999999999998</c:v>
                </c:pt>
                <c:pt idx="5">
                  <c:v>0.15560000000000002</c:v>
                </c:pt>
                <c:pt idx="6">
                  <c:v>0.1235</c:v>
                </c:pt>
                <c:pt idx="7">
                  <c:v>3.1400000000000004E-2</c:v>
                </c:pt>
              </c:numCache>
            </c:numRef>
          </c:val>
          <c:extLst>
            <c:ext xmlns:c16="http://schemas.microsoft.com/office/drawing/2014/chart" uri="{C3380CC4-5D6E-409C-BE32-E72D297353CC}">
              <c16:uniqueId val="{00000000-37EA-4C7D-B7E3-5DCA46305AE2}"/>
            </c:ext>
          </c:extLst>
        </c:ser>
        <c:dLbls>
          <c:dLblPos val="outEnd"/>
          <c:showLegendKey val="0"/>
          <c:showVal val="1"/>
          <c:showCatName val="0"/>
          <c:showSerName val="0"/>
          <c:showPercent val="0"/>
          <c:showBubbleSize val="0"/>
        </c:dLbls>
        <c:gapWidth val="150"/>
        <c:axId val="574037184"/>
        <c:axId val="574051288"/>
      </c:barChart>
      <c:lineChart>
        <c:grouping val="standard"/>
        <c:varyColors val="0"/>
        <c:ser>
          <c:idx val="1"/>
          <c:order val="1"/>
          <c:tx>
            <c:strRef>
              <c:f>Trends!$C$3</c:f>
              <c:strCache>
                <c:ptCount val="1"/>
                <c:pt idx="0">
                  <c:v>Idaho</c:v>
                </c:pt>
              </c:strCache>
            </c:strRef>
          </c:tx>
          <c:spPr>
            <a:ln w="28575" cap="rnd">
              <a:solidFill>
                <a:schemeClr val="accent2"/>
              </a:solidFill>
              <a:round/>
            </a:ln>
            <a:effectLst/>
          </c:spPr>
          <c:marker>
            <c:symbol val="none"/>
          </c:marker>
          <c:dLbls>
            <c:dLbl>
              <c:idx val="0"/>
              <c:layout>
                <c:manualLayout>
                  <c:x val="2.8958503669488683E-2"/>
                  <c:y val="-9.071076974744763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71-4EF0-841B-C9ADF7A88697}"/>
                </c:ext>
              </c:extLst>
            </c:dLbl>
            <c:dLbl>
              <c:idx val="1"/>
              <c:layout>
                <c:manualLayout>
                  <c:x val="1.2410787286923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71-4EF0-841B-C9ADF7A88697}"/>
                </c:ext>
              </c:extLst>
            </c:dLbl>
            <c:dLbl>
              <c:idx val="2"/>
              <c:layout>
                <c:manualLayout>
                  <c:x val="2.3030642592128107E-2"/>
                  <c:y val="2.47395866307273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EA-4C7D-B7E3-5DCA46305AE2}"/>
                </c:ext>
              </c:extLst>
            </c:dLbl>
            <c:dLbl>
              <c:idx val="3"/>
              <c:layout>
                <c:manualLayout>
                  <c:x val="1.1730205278592375E-2"/>
                  <c:y val="-9.294358199010792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EA-4C7D-B7E3-5DCA46305AE2}"/>
                </c:ext>
              </c:extLst>
            </c:dLbl>
            <c:dLbl>
              <c:idx val="4"/>
              <c:layout>
                <c:manualLayout>
                  <c:x val="1.9037040173816171E-2"/>
                  <c:y val="-2.267769243686190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EA-4C7D-B7E3-5DCA46305AE2}"/>
                </c:ext>
              </c:extLst>
            </c:dLbl>
            <c:dLbl>
              <c:idx val="5"/>
              <c:layout>
                <c:manualLayout>
                  <c:x val="3.0480698131215574E-2"/>
                  <c:y val="-9.071076974744763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7EA-4C7D-B7E3-5DCA46305AE2}"/>
                </c:ext>
              </c:extLst>
            </c:dLbl>
            <c:dLbl>
              <c:idx val="6"/>
              <c:layout>
                <c:manualLayout>
                  <c:x val="1.9448887209505598E-2"/>
                  <c:y val="-9.071076974744763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EA-4C7D-B7E3-5DCA46305AE2}"/>
                </c:ext>
              </c:extLst>
            </c:dLbl>
            <c:dLbl>
              <c:idx val="7"/>
              <c:layout>
                <c:manualLayout>
                  <c:x val="1.4756784400845628E-2"/>
                  <c:y val="2.47395866307273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7EA-4C7D-B7E3-5DCA46305AE2}"/>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Trends!$A$4:$A$11</c:f>
              <c:strCache>
                <c:ptCount val="8"/>
                <c:pt idx="0">
                  <c:v>Aerobics </c:v>
                </c:pt>
                <c:pt idx="1">
                  <c:v>Jogging or Running </c:v>
                </c:pt>
                <c:pt idx="2">
                  <c:v>Pilates </c:v>
                </c:pt>
                <c:pt idx="3">
                  <c:v>Swimming </c:v>
                </c:pt>
                <c:pt idx="4">
                  <c:v>Walking for Exercise </c:v>
                </c:pt>
                <c:pt idx="5">
                  <c:v>Weight Lifting </c:v>
                </c:pt>
                <c:pt idx="6">
                  <c:v>Yoga </c:v>
                </c:pt>
                <c:pt idx="7">
                  <c:v>Zumba </c:v>
                </c:pt>
              </c:strCache>
            </c:strRef>
          </c:cat>
          <c:val>
            <c:numRef>
              <c:f>Trends!$C$4:$C$11</c:f>
              <c:numCache>
                <c:formatCode>0.0%</c:formatCode>
                <c:ptCount val="8"/>
                <c:pt idx="0">
                  <c:v>7.9899999999999999E-2</c:v>
                </c:pt>
                <c:pt idx="1">
                  <c:v>0.1118</c:v>
                </c:pt>
                <c:pt idx="2">
                  <c:v>2.6499999999999999E-2</c:v>
                </c:pt>
                <c:pt idx="3">
                  <c:v>0.16059999999999999</c:v>
                </c:pt>
                <c:pt idx="4">
                  <c:v>0.34429999999999999</c:v>
                </c:pt>
                <c:pt idx="5">
                  <c:v>0.1429</c:v>
                </c:pt>
                <c:pt idx="6">
                  <c:v>0.10769999999999999</c:v>
                </c:pt>
                <c:pt idx="7">
                  <c:v>2.6499999999999999E-2</c:v>
                </c:pt>
              </c:numCache>
            </c:numRef>
          </c:val>
          <c:smooth val="0"/>
          <c:extLst>
            <c:ext xmlns:c16="http://schemas.microsoft.com/office/drawing/2014/chart" uri="{C3380CC4-5D6E-409C-BE32-E72D297353CC}">
              <c16:uniqueId val="{00000007-37EA-4C7D-B7E3-5DCA46305AE2}"/>
            </c:ext>
          </c:extLst>
        </c:ser>
        <c:dLbls>
          <c:showLegendKey val="0"/>
          <c:showVal val="0"/>
          <c:showCatName val="0"/>
          <c:showSerName val="0"/>
          <c:showPercent val="0"/>
          <c:showBubbleSize val="0"/>
        </c:dLbls>
        <c:marker val="1"/>
        <c:smooth val="0"/>
        <c:axId val="574037184"/>
        <c:axId val="574051288"/>
      </c:lineChart>
      <c:catAx>
        <c:axId val="57403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74051288"/>
        <c:crosses val="autoZero"/>
        <c:auto val="1"/>
        <c:lblAlgn val="ctr"/>
        <c:lblOffset val="100"/>
        <c:noMultiLvlLbl val="0"/>
      </c:catAx>
      <c:valAx>
        <c:axId val="57405128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74037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637823811705271E-2"/>
          <c:y val="4.0815609431683886E-2"/>
          <c:w val="0.92434347447373399"/>
          <c:h val="0.74912069679208604"/>
        </c:manualLayout>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81AE-4407-AE71-0C217B40613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81AE-4407-AE71-0C217B40613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81AE-4407-AE71-0C217B40613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3-81AE-4407-AE71-0C217B406136}"/>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4-81AE-4407-AE71-0C217B406136}"/>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5-81AE-4407-AE71-0C217B406136}"/>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6-A0DF-4CDF-BA41-5E3182E3670E}"/>
              </c:ext>
            </c:extLst>
          </c:dPt>
          <c:cat>
            <c:strRef>
              <c:f>Sheet1!$C$5:$C$11</c:f>
              <c:strCache>
                <c:ptCount val="7"/>
                <c:pt idx="0">
                  <c:v>Protecting natural resources</c:v>
                </c:pt>
                <c:pt idx="1">
                  <c:v>Development of reservoir, river access</c:v>
                </c:pt>
                <c:pt idx="2">
                  <c:v>Dog off-leash parks/trails</c:v>
                </c:pt>
                <c:pt idx="3">
                  <c:v>Development of additional trails/connections</c:v>
                </c:pt>
                <c:pt idx="4">
                  <c:v>Improved maintenance of parks</c:v>
                </c:pt>
                <c:pt idx="5">
                  <c:v>Environmental education programs</c:v>
                </c:pt>
                <c:pt idx="6">
                  <c:v>Interpretive signs on trails</c:v>
                </c:pt>
              </c:strCache>
            </c:strRef>
          </c:cat>
          <c:val>
            <c:numRef>
              <c:f>Sheet1!$D$5:$D$11</c:f>
              <c:numCache>
                <c:formatCode>General</c:formatCode>
                <c:ptCount val="7"/>
                <c:pt idx="0">
                  <c:v>103</c:v>
                </c:pt>
                <c:pt idx="1">
                  <c:v>68</c:v>
                </c:pt>
                <c:pt idx="2">
                  <c:v>57</c:v>
                </c:pt>
                <c:pt idx="3">
                  <c:v>41</c:v>
                </c:pt>
                <c:pt idx="4">
                  <c:v>31</c:v>
                </c:pt>
                <c:pt idx="5">
                  <c:v>24</c:v>
                </c:pt>
                <c:pt idx="6">
                  <c:v>12</c:v>
                </c:pt>
              </c:numCache>
            </c:numRef>
          </c:val>
          <c:extLst>
            <c:ext xmlns:c16="http://schemas.microsoft.com/office/drawing/2014/chart" uri="{C3380CC4-5D6E-409C-BE32-E72D297353CC}">
              <c16:uniqueId val="{00000006-81AE-4407-AE71-0C217B406136}"/>
            </c:ext>
          </c:extLst>
        </c:ser>
        <c:dLbls>
          <c:showLegendKey val="0"/>
          <c:showVal val="0"/>
          <c:showCatName val="0"/>
          <c:showSerName val="0"/>
          <c:showPercent val="0"/>
          <c:showBubbleSize val="0"/>
        </c:dLbls>
        <c:gapWidth val="156"/>
        <c:overlap val="-27"/>
        <c:axId val="1156985664"/>
        <c:axId val="1156986744"/>
      </c:barChart>
      <c:catAx>
        <c:axId val="1156985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56986744"/>
        <c:crosses val="autoZero"/>
        <c:auto val="1"/>
        <c:lblAlgn val="ctr"/>
        <c:lblOffset val="100"/>
        <c:noMultiLvlLbl val="0"/>
      </c:catAx>
      <c:valAx>
        <c:axId val="115698674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56985664"/>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245592837042336E-2"/>
          <c:y val="3.7151698189042195E-2"/>
          <c:w val="0.91259944569697782"/>
          <c:h val="0.8129525816784715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3-2850-40C2-9D30-502F633AE719}"/>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2850-40C2-9D30-502F633AE719}"/>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A8B7-408C-B0B9-A7D431901D7F}"/>
              </c:ext>
            </c:extLst>
          </c:dPt>
          <c:cat>
            <c:strRef>
              <c:f>Sheet1!$C$31:$C$34</c:f>
              <c:strCache>
                <c:ptCount val="4"/>
                <c:pt idx="0">
                  <c:v>Protect the natural environment</c:v>
                </c:pt>
                <c:pt idx="1">
                  <c:v>Take care of current parks and trails</c:v>
                </c:pt>
                <c:pt idx="2">
                  <c:v>Expand trails</c:v>
                </c:pt>
                <c:pt idx="3">
                  <c:v>Expand parks</c:v>
                </c:pt>
              </c:strCache>
            </c:strRef>
          </c:cat>
          <c:val>
            <c:numRef>
              <c:f>Sheet1!$D$31:$D$34</c:f>
              <c:numCache>
                <c:formatCode>General</c:formatCode>
                <c:ptCount val="4"/>
                <c:pt idx="0">
                  <c:v>74</c:v>
                </c:pt>
                <c:pt idx="1">
                  <c:v>35</c:v>
                </c:pt>
                <c:pt idx="2">
                  <c:v>20</c:v>
                </c:pt>
                <c:pt idx="3">
                  <c:v>8</c:v>
                </c:pt>
              </c:numCache>
            </c:numRef>
          </c:val>
          <c:extLst>
            <c:ext xmlns:c16="http://schemas.microsoft.com/office/drawing/2014/chart" uri="{C3380CC4-5D6E-409C-BE32-E72D297353CC}">
              <c16:uniqueId val="{00000006-2850-40C2-9D30-502F633AE719}"/>
            </c:ext>
          </c:extLst>
        </c:ser>
        <c:dLbls>
          <c:showLegendKey val="0"/>
          <c:showVal val="0"/>
          <c:showCatName val="0"/>
          <c:showSerName val="0"/>
          <c:showPercent val="0"/>
          <c:showBubbleSize val="0"/>
        </c:dLbls>
        <c:gapWidth val="219"/>
        <c:overlap val="-27"/>
        <c:axId val="1260579712"/>
        <c:axId val="1260578632"/>
      </c:barChart>
      <c:catAx>
        <c:axId val="126057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60578632"/>
        <c:crosses val="autoZero"/>
        <c:auto val="1"/>
        <c:lblAlgn val="ctr"/>
        <c:lblOffset val="100"/>
        <c:noMultiLvlLbl val="0"/>
      </c:catAx>
      <c:valAx>
        <c:axId val="126057863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dirty="0"/>
                  <a:t>Prioritized Top Choice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6057971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F039-4D9D-A26C-C6709051E1D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F039-4D9D-A26C-C6709051E1D4}"/>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F039-4D9D-A26C-C6709051E1D4}"/>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F039-4D9D-A26C-C6709051E1D4}"/>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F039-4D9D-A26C-C6709051E1D4}"/>
              </c:ext>
            </c:extLst>
          </c:dPt>
          <c:dLbls>
            <c:dLbl>
              <c:idx val="0"/>
              <c:delete val="1"/>
              <c:extLst>
                <c:ext xmlns:c15="http://schemas.microsoft.com/office/drawing/2012/chart" uri="{CE6537A1-D6FC-4f65-9D91-7224C49458BB}"/>
                <c:ext xmlns:c16="http://schemas.microsoft.com/office/drawing/2014/chart" uri="{C3380CC4-5D6E-409C-BE32-E72D297353CC}">
                  <c16:uniqueId val="{00000001-F039-4D9D-A26C-C6709051E1D4}"/>
                </c:ext>
              </c:extLst>
            </c:dLbl>
            <c:dLbl>
              <c:idx val="1"/>
              <c:layout>
                <c:manualLayout>
                  <c:x val="-3.5031263103946324E-2"/>
                  <c:y val="0.1076413658316576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039-4D9D-A26C-C6709051E1D4}"/>
                </c:ext>
              </c:extLst>
            </c:dLbl>
            <c:dLbl>
              <c:idx val="4"/>
              <c:layout>
                <c:manualLayout>
                  <c:x val="4.6652378511857613E-2"/>
                  <c:y val="0.1537774603950162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039-4D9D-A26C-C6709051E1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Sheet1!$A$8:$A$12</c:f>
              <c:strCache>
                <c:ptCount val="5"/>
                <c:pt idx="0">
                  <c:v>Priority 1 Critical</c:v>
                </c:pt>
                <c:pt idx="1">
                  <c:v>Priority 2 Potentially Critical</c:v>
                </c:pt>
                <c:pt idx="2">
                  <c:v>Prioirty 3 Necessary but not Critical</c:v>
                </c:pt>
                <c:pt idx="3">
                  <c:v>Prioirty 4 Recommended</c:v>
                </c:pt>
                <c:pt idx="4">
                  <c:v>Prioirty 5 - Early in Lifecycle</c:v>
                </c:pt>
              </c:strCache>
            </c:strRef>
          </c:cat>
          <c:val>
            <c:numRef>
              <c:f>Sheet1!$B$8:$B$12</c:f>
              <c:numCache>
                <c:formatCode>0%</c:formatCode>
                <c:ptCount val="5"/>
                <c:pt idx="0">
                  <c:v>0</c:v>
                </c:pt>
                <c:pt idx="1">
                  <c:v>7.3170731707317069E-2</c:v>
                </c:pt>
                <c:pt idx="2">
                  <c:v>0.3902439024390244</c:v>
                </c:pt>
                <c:pt idx="3">
                  <c:v>0.3902439024390244</c:v>
                </c:pt>
                <c:pt idx="4">
                  <c:v>0.14634146341463414</c:v>
                </c:pt>
              </c:numCache>
            </c:numRef>
          </c:val>
          <c:extLst>
            <c:ext xmlns:c16="http://schemas.microsoft.com/office/drawing/2014/chart" uri="{C3380CC4-5D6E-409C-BE32-E72D297353CC}">
              <c16:uniqueId val="{0000000A-F039-4D9D-A26C-C6709051E1D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333774402460043"/>
          <c:y val="0.23137466408584367"/>
          <c:w val="0.33482793644877229"/>
          <c:h val="0.72916016762821112"/>
        </c:manualLayout>
      </c:layout>
      <c:overlay val="0"/>
      <c:spPr>
        <a:solidFill>
          <a:schemeClr val="lt1">
            <a:alpha val="50000"/>
          </a:schemeClr>
        </a:solid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Trends!$B$13</c:f>
              <c:strCache>
                <c:ptCount val="1"/>
                <c:pt idx="0">
                  <c:v>Ada County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Trends!$A$14:$A$28</c:f>
              <c:strCache>
                <c:ptCount val="15"/>
                <c:pt idx="0">
                  <c:v>Archery </c:v>
                </c:pt>
                <c:pt idx="1">
                  <c:v>Backpacking </c:v>
                </c:pt>
                <c:pt idx="2">
                  <c:v>Bicycling (Mountain) </c:v>
                </c:pt>
                <c:pt idx="3">
                  <c:v>Bicycling (Road) </c:v>
                </c:pt>
                <c:pt idx="4">
                  <c:v>Boating (Power) </c:v>
                </c:pt>
                <c:pt idx="5">
                  <c:v>Canoeing or Kayaking </c:v>
                </c:pt>
                <c:pt idx="6">
                  <c:v>Fishing (Fresh Water) </c:v>
                </c:pt>
                <c:pt idx="7">
                  <c:v>Fishing (Salt Water) </c:v>
                </c:pt>
                <c:pt idx="8">
                  <c:v>Hiking </c:v>
                </c:pt>
                <c:pt idx="9">
                  <c:v>Horseback Riding </c:v>
                </c:pt>
                <c:pt idx="10">
                  <c:v>Hunting with Rifle </c:v>
                </c:pt>
                <c:pt idx="11">
                  <c:v>Hunting with Shotgun </c:v>
                </c:pt>
                <c:pt idx="12">
                  <c:v>Rock Climbing </c:v>
                </c:pt>
                <c:pt idx="13">
                  <c:v>Skiing (Downhill) </c:v>
                </c:pt>
                <c:pt idx="14">
                  <c:v>Target Shooting </c:v>
                </c:pt>
              </c:strCache>
            </c:strRef>
          </c:cat>
          <c:val>
            <c:numRef>
              <c:f>Trends!$B$14:$B$28</c:f>
              <c:numCache>
                <c:formatCode>0.0%</c:formatCode>
                <c:ptCount val="15"/>
                <c:pt idx="0">
                  <c:v>2.6600000000000002E-2</c:v>
                </c:pt>
                <c:pt idx="1">
                  <c:v>4.1799999999999997E-2</c:v>
                </c:pt>
                <c:pt idx="2">
                  <c:v>4.2800000000000005E-2</c:v>
                </c:pt>
                <c:pt idx="3">
                  <c:v>0.1283</c:v>
                </c:pt>
                <c:pt idx="4">
                  <c:v>5.21E-2</c:v>
                </c:pt>
                <c:pt idx="5">
                  <c:v>8.199999999999999E-2</c:v>
                </c:pt>
                <c:pt idx="6">
                  <c:v>0.1084</c:v>
                </c:pt>
                <c:pt idx="7">
                  <c:v>3.3399999999999999E-2</c:v>
                </c:pt>
                <c:pt idx="8">
                  <c:v>0.2064</c:v>
                </c:pt>
                <c:pt idx="9">
                  <c:v>1.9799999999999998E-2</c:v>
                </c:pt>
                <c:pt idx="10">
                  <c:v>3.1E-2</c:v>
                </c:pt>
                <c:pt idx="11">
                  <c:v>2.3099999999999999E-2</c:v>
                </c:pt>
                <c:pt idx="12">
                  <c:v>1.7899999999999999E-2</c:v>
                </c:pt>
                <c:pt idx="13">
                  <c:v>2.87E-2</c:v>
                </c:pt>
                <c:pt idx="14">
                  <c:v>5.4400000000000004E-2</c:v>
                </c:pt>
              </c:numCache>
            </c:numRef>
          </c:val>
          <c:extLst>
            <c:ext xmlns:c16="http://schemas.microsoft.com/office/drawing/2014/chart" uri="{C3380CC4-5D6E-409C-BE32-E72D297353CC}">
              <c16:uniqueId val="{00000000-989C-4D96-969B-2DFDCD742284}"/>
            </c:ext>
          </c:extLst>
        </c:ser>
        <c:dLbls>
          <c:showLegendKey val="0"/>
          <c:showVal val="0"/>
          <c:showCatName val="0"/>
          <c:showSerName val="0"/>
          <c:showPercent val="0"/>
          <c:showBubbleSize val="0"/>
        </c:dLbls>
        <c:gapWidth val="150"/>
        <c:axId val="574037184"/>
        <c:axId val="574051288"/>
      </c:barChart>
      <c:lineChart>
        <c:grouping val="standard"/>
        <c:varyColors val="0"/>
        <c:ser>
          <c:idx val="1"/>
          <c:order val="1"/>
          <c:tx>
            <c:strRef>
              <c:f>Trends!$C$13</c:f>
              <c:strCache>
                <c:ptCount val="1"/>
                <c:pt idx="0">
                  <c:v>Idaho</c:v>
                </c:pt>
              </c:strCache>
            </c:strRef>
          </c:tx>
          <c:spPr>
            <a:ln w="28575" cap="rnd">
              <a:solidFill>
                <a:schemeClr val="accent2"/>
              </a:solidFill>
              <a:round/>
            </a:ln>
            <a:effectLst/>
          </c:spPr>
          <c:marker>
            <c:symbol val="none"/>
          </c:marker>
          <c:cat>
            <c:strRef>
              <c:f>Trends!$A$14:$A$28</c:f>
              <c:strCache>
                <c:ptCount val="15"/>
                <c:pt idx="0">
                  <c:v>Archery </c:v>
                </c:pt>
                <c:pt idx="1">
                  <c:v>Backpacking </c:v>
                </c:pt>
                <c:pt idx="2">
                  <c:v>Bicycling (Mountain) </c:v>
                </c:pt>
                <c:pt idx="3">
                  <c:v>Bicycling (Road) </c:v>
                </c:pt>
                <c:pt idx="4">
                  <c:v>Boating (Power) </c:v>
                </c:pt>
                <c:pt idx="5">
                  <c:v>Canoeing or Kayaking </c:v>
                </c:pt>
                <c:pt idx="6">
                  <c:v>Fishing (Fresh Water) </c:v>
                </c:pt>
                <c:pt idx="7">
                  <c:v>Fishing (Salt Water) </c:v>
                </c:pt>
                <c:pt idx="8">
                  <c:v>Hiking </c:v>
                </c:pt>
                <c:pt idx="9">
                  <c:v>Horseback Riding </c:v>
                </c:pt>
                <c:pt idx="10">
                  <c:v>Hunting with Rifle </c:v>
                </c:pt>
                <c:pt idx="11">
                  <c:v>Hunting with Shotgun </c:v>
                </c:pt>
                <c:pt idx="12">
                  <c:v>Rock Climbing </c:v>
                </c:pt>
                <c:pt idx="13">
                  <c:v>Skiing (Downhill) </c:v>
                </c:pt>
                <c:pt idx="14">
                  <c:v>Target Shooting </c:v>
                </c:pt>
              </c:strCache>
            </c:strRef>
          </c:cat>
          <c:val>
            <c:numRef>
              <c:f>Trends!$C$14:$C$28</c:f>
              <c:numCache>
                <c:formatCode>0.0%</c:formatCode>
                <c:ptCount val="15"/>
                <c:pt idx="0">
                  <c:v>2.7200000000000002E-2</c:v>
                </c:pt>
                <c:pt idx="1">
                  <c:v>3.8900000000000004E-2</c:v>
                </c:pt>
                <c:pt idx="2">
                  <c:v>3.7000000000000005E-2</c:v>
                </c:pt>
                <c:pt idx="3">
                  <c:v>0.11890000000000001</c:v>
                </c:pt>
                <c:pt idx="4">
                  <c:v>5.5899999999999998E-2</c:v>
                </c:pt>
                <c:pt idx="5">
                  <c:v>8.5000000000000006E-2</c:v>
                </c:pt>
                <c:pt idx="6">
                  <c:v>0.1293</c:v>
                </c:pt>
                <c:pt idx="7">
                  <c:v>3.4300000000000004E-2</c:v>
                </c:pt>
                <c:pt idx="8">
                  <c:v>0.19579999999999997</c:v>
                </c:pt>
                <c:pt idx="9">
                  <c:v>2.1299999999999999E-2</c:v>
                </c:pt>
                <c:pt idx="10">
                  <c:v>4.3400000000000001E-2</c:v>
                </c:pt>
                <c:pt idx="11">
                  <c:v>3.0499999999999999E-2</c:v>
                </c:pt>
                <c:pt idx="12">
                  <c:v>1.5600000000000001E-2</c:v>
                </c:pt>
                <c:pt idx="13">
                  <c:v>2.4799999999999999E-2</c:v>
                </c:pt>
                <c:pt idx="14">
                  <c:v>5.9900000000000002E-2</c:v>
                </c:pt>
              </c:numCache>
            </c:numRef>
          </c:val>
          <c:smooth val="0"/>
          <c:extLst>
            <c:ext xmlns:c16="http://schemas.microsoft.com/office/drawing/2014/chart" uri="{C3380CC4-5D6E-409C-BE32-E72D297353CC}">
              <c16:uniqueId val="{00000001-989C-4D96-969B-2DFDCD742284}"/>
            </c:ext>
          </c:extLst>
        </c:ser>
        <c:dLbls>
          <c:showLegendKey val="0"/>
          <c:showVal val="0"/>
          <c:showCatName val="0"/>
          <c:showSerName val="0"/>
          <c:showPercent val="0"/>
          <c:showBubbleSize val="0"/>
        </c:dLbls>
        <c:marker val="1"/>
        <c:smooth val="0"/>
        <c:axId val="574037184"/>
        <c:axId val="574051288"/>
      </c:lineChart>
      <c:catAx>
        <c:axId val="57403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74051288"/>
        <c:crosses val="autoZero"/>
        <c:auto val="1"/>
        <c:lblAlgn val="ctr"/>
        <c:lblOffset val="100"/>
        <c:noMultiLvlLbl val="0"/>
      </c:catAx>
      <c:valAx>
        <c:axId val="57405128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74037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250C5-EFB8-4234-826F-1738D2C5BE4D}" type="doc">
      <dgm:prSet loTypeId="urn:microsoft.com/office/officeart/2005/8/layout/hList3" loCatId="list" qsTypeId="urn:microsoft.com/office/officeart/2005/8/quickstyle/simple3" qsCatId="simple" csTypeId="urn:microsoft.com/office/officeart/2005/8/colors/accent1_2" csCatId="accent1" phldr="1"/>
      <dgm:spPr/>
      <dgm:t>
        <a:bodyPr/>
        <a:lstStyle/>
        <a:p>
          <a:endParaRPr lang="en-US"/>
        </a:p>
      </dgm:t>
    </dgm:pt>
    <dgm:pt modelId="{8A2FFF3F-E1B5-4E95-8B98-6999A8F36BDB}">
      <dgm:prSet phldrT="[Text]" custT="1"/>
      <dgm:spPr/>
      <dgm:t>
        <a:bodyPr/>
        <a:lstStyle/>
        <a:p>
          <a:pPr algn="ctr">
            <a:lnSpc>
              <a:spcPct val="114000"/>
            </a:lnSpc>
            <a:spcBef>
              <a:spcPts val="600"/>
            </a:spcBef>
            <a:spcAft>
              <a:spcPts val="600"/>
            </a:spcAft>
          </a:pPr>
          <a:r>
            <a:rPr lang="en-US" sz="2400" dirty="0">
              <a:solidFill>
                <a:schemeClr val="bg1"/>
              </a:solidFill>
            </a:rPr>
            <a:t>The Outdoor Recreation economy in Idaho generates nearly:</a:t>
          </a:r>
        </a:p>
      </dgm:t>
    </dgm:pt>
    <dgm:pt modelId="{9B742834-5A4D-423E-8F1C-C13BFFD1DCC3}" type="parTrans" cxnId="{3FE0E50E-B4E9-4861-9A5F-996C73ED6E66}">
      <dgm:prSet/>
      <dgm:spPr/>
      <dgm:t>
        <a:bodyPr/>
        <a:lstStyle/>
        <a:p>
          <a:pPr algn="ctr">
            <a:lnSpc>
              <a:spcPct val="114000"/>
            </a:lnSpc>
            <a:spcBef>
              <a:spcPts val="600"/>
            </a:spcBef>
            <a:spcAft>
              <a:spcPts val="600"/>
            </a:spcAft>
          </a:pPr>
          <a:endParaRPr lang="en-US" sz="1100">
            <a:solidFill>
              <a:schemeClr val="bg1"/>
            </a:solidFill>
          </a:endParaRPr>
        </a:p>
      </dgm:t>
    </dgm:pt>
    <dgm:pt modelId="{93C2B957-CB1F-4BE2-91C8-20080E66E7CF}" type="sibTrans" cxnId="{3FE0E50E-B4E9-4861-9A5F-996C73ED6E66}">
      <dgm:prSet/>
      <dgm:spPr/>
      <dgm:t>
        <a:bodyPr/>
        <a:lstStyle/>
        <a:p>
          <a:pPr algn="ctr">
            <a:lnSpc>
              <a:spcPct val="114000"/>
            </a:lnSpc>
            <a:spcBef>
              <a:spcPts val="600"/>
            </a:spcBef>
            <a:spcAft>
              <a:spcPts val="600"/>
            </a:spcAft>
          </a:pPr>
          <a:endParaRPr lang="en-US" sz="1100">
            <a:solidFill>
              <a:schemeClr val="bg1"/>
            </a:solidFill>
          </a:endParaRPr>
        </a:p>
      </dgm:t>
    </dgm:pt>
    <dgm:pt modelId="{92B513A4-5027-4B5D-9CF0-8E151C2D5A7B}">
      <dgm:prSet custT="1"/>
      <dgm:spPr>
        <a:solidFill>
          <a:schemeClr val="accent3">
            <a:lumMod val="75000"/>
          </a:schemeClr>
        </a:solidFill>
      </dgm:spPr>
      <dgm:t>
        <a:bodyPr/>
        <a:lstStyle/>
        <a:p>
          <a:pPr algn="ctr">
            <a:lnSpc>
              <a:spcPct val="114000"/>
            </a:lnSpc>
            <a:spcBef>
              <a:spcPts val="600"/>
            </a:spcBef>
            <a:spcAft>
              <a:spcPts val="600"/>
            </a:spcAft>
          </a:pPr>
          <a:r>
            <a:rPr lang="en-US" sz="2400" dirty="0">
              <a:solidFill>
                <a:schemeClr val="tx1"/>
              </a:solidFill>
            </a:rPr>
            <a:t> 78,000 direct jobs</a:t>
          </a:r>
        </a:p>
      </dgm:t>
    </dgm:pt>
    <dgm:pt modelId="{A015E487-8762-4A8C-A570-34147B8508C7}" type="parTrans" cxnId="{E668EB95-B6A9-4AE9-9B90-F10D1B9F8007}">
      <dgm:prSet/>
      <dgm:spPr/>
      <dgm:t>
        <a:bodyPr/>
        <a:lstStyle/>
        <a:p>
          <a:pPr algn="ctr">
            <a:lnSpc>
              <a:spcPct val="114000"/>
            </a:lnSpc>
            <a:spcBef>
              <a:spcPts val="600"/>
            </a:spcBef>
            <a:spcAft>
              <a:spcPts val="600"/>
            </a:spcAft>
          </a:pPr>
          <a:endParaRPr lang="en-US" sz="1100">
            <a:solidFill>
              <a:schemeClr val="bg1"/>
            </a:solidFill>
          </a:endParaRPr>
        </a:p>
      </dgm:t>
    </dgm:pt>
    <dgm:pt modelId="{4756DAFC-0E6A-44B3-8CA3-4D57D1495C41}" type="sibTrans" cxnId="{E668EB95-B6A9-4AE9-9B90-F10D1B9F8007}">
      <dgm:prSet/>
      <dgm:spPr/>
      <dgm:t>
        <a:bodyPr/>
        <a:lstStyle/>
        <a:p>
          <a:pPr algn="ctr">
            <a:lnSpc>
              <a:spcPct val="114000"/>
            </a:lnSpc>
            <a:spcBef>
              <a:spcPts val="600"/>
            </a:spcBef>
            <a:spcAft>
              <a:spcPts val="600"/>
            </a:spcAft>
          </a:pPr>
          <a:endParaRPr lang="en-US" sz="1100">
            <a:solidFill>
              <a:schemeClr val="bg1"/>
            </a:solidFill>
          </a:endParaRPr>
        </a:p>
      </dgm:t>
    </dgm:pt>
    <dgm:pt modelId="{D6005FDC-EB6C-4748-B775-720BEAE3DB37}">
      <dgm:prSet custT="1"/>
      <dgm:spPr>
        <a:solidFill>
          <a:schemeClr val="accent1">
            <a:lumMod val="10000"/>
            <a:lumOff val="90000"/>
          </a:schemeClr>
        </a:solidFill>
      </dgm:spPr>
      <dgm:t>
        <a:bodyPr/>
        <a:lstStyle/>
        <a:p>
          <a:pPr algn="ctr">
            <a:lnSpc>
              <a:spcPct val="114000"/>
            </a:lnSpc>
            <a:spcBef>
              <a:spcPts val="600"/>
            </a:spcBef>
            <a:spcAft>
              <a:spcPts val="600"/>
            </a:spcAft>
          </a:pPr>
          <a:r>
            <a:rPr lang="en-US" sz="2400" dirty="0">
              <a:solidFill>
                <a:schemeClr val="tx1"/>
              </a:solidFill>
            </a:rPr>
            <a:t> $7.8 billion in total outdoor recreation spending</a:t>
          </a:r>
        </a:p>
      </dgm:t>
    </dgm:pt>
    <dgm:pt modelId="{49644FF1-A1EA-4145-B04B-57E724E9A8AE}" type="parTrans" cxnId="{AC08CB50-D703-42C6-87AC-4E9CFA655AD9}">
      <dgm:prSet/>
      <dgm:spPr/>
      <dgm:t>
        <a:bodyPr/>
        <a:lstStyle/>
        <a:p>
          <a:pPr algn="ctr">
            <a:lnSpc>
              <a:spcPct val="114000"/>
            </a:lnSpc>
            <a:spcBef>
              <a:spcPts val="600"/>
            </a:spcBef>
            <a:spcAft>
              <a:spcPts val="600"/>
            </a:spcAft>
          </a:pPr>
          <a:endParaRPr lang="en-US" sz="1100">
            <a:solidFill>
              <a:schemeClr val="bg1"/>
            </a:solidFill>
          </a:endParaRPr>
        </a:p>
      </dgm:t>
    </dgm:pt>
    <dgm:pt modelId="{241728B3-5121-4229-8A0F-EFD77051E92B}" type="sibTrans" cxnId="{AC08CB50-D703-42C6-87AC-4E9CFA655AD9}">
      <dgm:prSet/>
      <dgm:spPr/>
      <dgm:t>
        <a:bodyPr/>
        <a:lstStyle/>
        <a:p>
          <a:pPr algn="ctr">
            <a:lnSpc>
              <a:spcPct val="114000"/>
            </a:lnSpc>
            <a:spcBef>
              <a:spcPts val="600"/>
            </a:spcBef>
            <a:spcAft>
              <a:spcPts val="600"/>
            </a:spcAft>
          </a:pPr>
          <a:endParaRPr lang="en-US" sz="1100">
            <a:solidFill>
              <a:schemeClr val="bg1"/>
            </a:solidFill>
          </a:endParaRPr>
        </a:p>
      </dgm:t>
    </dgm:pt>
    <dgm:pt modelId="{F6308934-7CB3-4056-9136-5D0F6ED7D90F}">
      <dgm:prSet custT="1"/>
      <dgm:spPr>
        <a:solidFill>
          <a:schemeClr val="accent3">
            <a:lumMod val="20000"/>
            <a:lumOff val="80000"/>
          </a:schemeClr>
        </a:solidFill>
      </dgm:spPr>
      <dgm:t>
        <a:bodyPr/>
        <a:lstStyle/>
        <a:p>
          <a:pPr algn="ctr">
            <a:lnSpc>
              <a:spcPct val="114000"/>
            </a:lnSpc>
            <a:spcBef>
              <a:spcPts val="600"/>
            </a:spcBef>
            <a:spcAft>
              <a:spcPts val="600"/>
            </a:spcAft>
          </a:pPr>
          <a:r>
            <a:rPr lang="en-US" sz="2400" dirty="0">
              <a:solidFill>
                <a:schemeClr val="tx1"/>
              </a:solidFill>
            </a:rPr>
            <a:t> Medical savings and improved physical and mental health</a:t>
          </a:r>
        </a:p>
      </dgm:t>
    </dgm:pt>
    <dgm:pt modelId="{CB5570E8-DBCA-4E07-AB32-F9AE9A24A610}" type="parTrans" cxnId="{32FA5D9C-D919-43EF-A6E8-73D8503C812A}">
      <dgm:prSet/>
      <dgm:spPr/>
      <dgm:t>
        <a:bodyPr/>
        <a:lstStyle/>
        <a:p>
          <a:pPr algn="ctr">
            <a:lnSpc>
              <a:spcPct val="114000"/>
            </a:lnSpc>
            <a:spcBef>
              <a:spcPts val="600"/>
            </a:spcBef>
            <a:spcAft>
              <a:spcPts val="600"/>
            </a:spcAft>
          </a:pPr>
          <a:endParaRPr lang="en-US">
            <a:solidFill>
              <a:schemeClr val="bg1"/>
            </a:solidFill>
          </a:endParaRPr>
        </a:p>
      </dgm:t>
    </dgm:pt>
    <dgm:pt modelId="{F336D8EA-76AD-4740-8FA2-BBACA78221ED}" type="sibTrans" cxnId="{32FA5D9C-D919-43EF-A6E8-73D8503C812A}">
      <dgm:prSet/>
      <dgm:spPr/>
      <dgm:t>
        <a:bodyPr/>
        <a:lstStyle/>
        <a:p>
          <a:pPr algn="ctr">
            <a:lnSpc>
              <a:spcPct val="114000"/>
            </a:lnSpc>
            <a:spcBef>
              <a:spcPts val="600"/>
            </a:spcBef>
            <a:spcAft>
              <a:spcPts val="600"/>
            </a:spcAft>
          </a:pPr>
          <a:endParaRPr lang="en-US">
            <a:solidFill>
              <a:schemeClr val="bg1"/>
            </a:solidFill>
          </a:endParaRPr>
        </a:p>
      </dgm:t>
    </dgm:pt>
    <dgm:pt modelId="{332AC1D0-AFC1-4BAF-BDE1-DC7E3E47AFAF}" type="pres">
      <dgm:prSet presAssocID="{288250C5-EFB8-4234-826F-1738D2C5BE4D}" presName="composite" presStyleCnt="0">
        <dgm:presLayoutVars>
          <dgm:chMax val="1"/>
          <dgm:dir/>
          <dgm:resizeHandles val="exact"/>
        </dgm:presLayoutVars>
      </dgm:prSet>
      <dgm:spPr/>
    </dgm:pt>
    <dgm:pt modelId="{E745AB07-1564-4359-BD66-6F494E736B10}" type="pres">
      <dgm:prSet presAssocID="{8A2FFF3F-E1B5-4E95-8B98-6999A8F36BDB}" presName="roof" presStyleLbl="dkBgShp" presStyleIdx="0" presStyleCnt="2"/>
      <dgm:spPr/>
    </dgm:pt>
    <dgm:pt modelId="{05B1C670-3944-4FEF-8BFF-89F905D74E5D}" type="pres">
      <dgm:prSet presAssocID="{8A2FFF3F-E1B5-4E95-8B98-6999A8F36BDB}" presName="pillars" presStyleCnt="0"/>
      <dgm:spPr/>
    </dgm:pt>
    <dgm:pt modelId="{80F13639-40D3-4BC3-8BF8-46CFB774ADFE}" type="pres">
      <dgm:prSet presAssocID="{8A2FFF3F-E1B5-4E95-8B98-6999A8F36BDB}" presName="pillar1" presStyleLbl="node1" presStyleIdx="0" presStyleCnt="3">
        <dgm:presLayoutVars>
          <dgm:bulletEnabled val="1"/>
        </dgm:presLayoutVars>
      </dgm:prSet>
      <dgm:spPr/>
    </dgm:pt>
    <dgm:pt modelId="{1363BB57-97CD-4C6C-9040-028DB5C5B6E7}" type="pres">
      <dgm:prSet presAssocID="{D6005FDC-EB6C-4748-B775-720BEAE3DB37}" presName="pillarX" presStyleLbl="node1" presStyleIdx="1" presStyleCnt="3">
        <dgm:presLayoutVars>
          <dgm:bulletEnabled val="1"/>
        </dgm:presLayoutVars>
      </dgm:prSet>
      <dgm:spPr/>
    </dgm:pt>
    <dgm:pt modelId="{ABF99DD5-DA93-4D92-A007-F001D62AC96E}" type="pres">
      <dgm:prSet presAssocID="{F6308934-7CB3-4056-9136-5D0F6ED7D90F}" presName="pillarX" presStyleLbl="node1" presStyleIdx="2" presStyleCnt="3" custLinFactNeighborX="-1491">
        <dgm:presLayoutVars>
          <dgm:bulletEnabled val="1"/>
        </dgm:presLayoutVars>
      </dgm:prSet>
      <dgm:spPr/>
    </dgm:pt>
    <dgm:pt modelId="{F7B5AFE9-E859-41E4-B6A1-E418443B5E58}" type="pres">
      <dgm:prSet presAssocID="{8A2FFF3F-E1B5-4E95-8B98-6999A8F36BDB}" presName="base" presStyleLbl="dkBgShp" presStyleIdx="1" presStyleCnt="2"/>
      <dgm:spPr/>
    </dgm:pt>
  </dgm:ptLst>
  <dgm:cxnLst>
    <dgm:cxn modelId="{B8EA5406-10D0-4906-A535-6A910FD987F2}" type="presOf" srcId="{8A2FFF3F-E1B5-4E95-8B98-6999A8F36BDB}" destId="{E745AB07-1564-4359-BD66-6F494E736B10}" srcOrd="0" destOrd="0" presId="urn:microsoft.com/office/officeart/2005/8/layout/hList3"/>
    <dgm:cxn modelId="{3FE0E50E-B4E9-4861-9A5F-996C73ED6E66}" srcId="{288250C5-EFB8-4234-826F-1738D2C5BE4D}" destId="{8A2FFF3F-E1B5-4E95-8B98-6999A8F36BDB}" srcOrd="0" destOrd="0" parTransId="{9B742834-5A4D-423E-8F1C-C13BFFD1DCC3}" sibTransId="{93C2B957-CB1F-4BE2-91C8-20080E66E7CF}"/>
    <dgm:cxn modelId="{418B0F60-A6BE-4EFC-BE9B-8C06EB149845}" type="presOf" srcId="{288250C5-EFB8-4234-826F-1738D2C5BE4D}" destId="{332AC1D0-AFC1-4BAF-BDE1-DC7E3E47AFAF}" srcOrd="0" destOrd="0" presId="urn:microsoft.com/office/officeart/2005/8/layout/hList3"/>
    <dgm:cxn modelId="{E1F8B444-3E18-45E9-A6F8-265FBFE758E7}" type="presOf" srcId="{D6005FDC-EB6C-4748-B775-720BEAE3DB37}" destId="{1363BB57-97CD-4C6C-9040-028DB5C5B6E7}" srcOrd="0" destOrd="0" presId="urn:microsoft.com/office/officeart/2005/8/layout/hList3"/>
    <dgm:cxn modelId="{AC08CB50-D703-42C6-87AC-4E9CFA655AD9}" srcId="{8A2FFF3F-E1B5-4E95-8B98-6999A8F36BDB}" destId="{D6005FDC-EB6C-4748-B775-720BEAE3DB37}" srcOrd="1" destOrd="0" parTransId="{49644FF1-A1EA-4145-B04B-57E724E9A8AE}" sibTransId="{241728B3-5121-4229-8A0F-EFD77051E92B}"/>
    <dgm:cxn modelId="{A4DBF979-4626-49BF-AD20-282A2B179BDB}" type="presOf" srcId="{F6308934-7CB3-4056-9136-5D0F6ED7D90F}" destId="{ABF99DD5-DA93-4D92-A007-F001D62AC96E}" srcOrd="0" destOrd="0" presId="urn:microsoft.com/office/officeart/2005/8/layout/hList3"/>
    <dgm:cxn modelId="{E668EB95-B6A9-4AE9-9B90-F10D1B9F8007}" srcId="{8A2FFF3F-E1B5-4E95-8B98-6999A8F36BDB}" destId="{92B513A4-5027-4B5D-9CF0-8E151C2D5A7B}" srcOrd="0" destOrd="0" parTransId="{A015E487-8762-4A8C-A570-34147B8508C7}" sibTransId="{4756DAFC-0E6A-44B3-8CA3-4D57D1495C41}"/>
    <dgm:cxn modelId="{32FA5D9C-D919-43EF-A6E8-73D8503C812A}" srcId="{8A2FFF3F-E1B5-4E95-8B98-6999A8F36BDB}" destId="{F6308934-7CB3-4056-9136-5D0F6ED7D90F}" srcOrd="2" destOrd="0" parTransId="{CB5570E8-DBCA-4E07-AB32-F9AE9A24A610}" sibTransId="{F336D8EA-76AD-4740-8FA2-BBACA78221ED}"/>
    <dgm:cxn modelId="{368712A9-95EE-4240-9870-7F0E391C8AB0}" type="presOf" srcId="{92B513A4-5027-4B5D-9CF0-8E151C2D5A7B}" destId="{80F13639-40D3-4BC3-8BF8-46CFB774ADFE}" srcOrd="0" destOrd="0" presId="urn:microsoft.com/office/officeart/2005/8/layout/hList3"/>
    <dgm:cxn modelId="{F57FBC12-4011-4B0C-8B35-A0293502A811}" type="presParOf" srcId="{332AC1D0-AFC1-4BAF-BDE1-DC7E3E47AFAF}" destId="{E745AB07-1564-4359-BD66-6F494E736B10}" srcOrd="0" destOrd="0" presId="urn:microsoft.com/office/officeart/2005/8/layout/hList3"/>
    <dgm:cxn modelId="{B9BC8D19-856D-4957-8933-5259EAEB1503}" type="presParOf" srcId="{332AC1D0-AFC1-4BAF-BDE1-DC7E3E47AFAF}" destId="{05B1C670-3944-4FEF-8BFF-89F905D74E5D}" srcOrd="1" destOrd="0" presId="urn:microsoft.com/office/officeart/2005/8/layout/hList3"/>
    <dgm:cxn modelId="{A0642A4C-3999-4D6E-B1BB-7F6B695F07CA}" type="presParOf" srcId="{05B1C670-3944-4FEF-8BFF-89F905D74E5D}" destId="{80F13639-40D3-4BC3-8BF8-46CFB774ADFE}" srcOrd="0" destOrd="0" presId="urn:microsoft.com/office/officeart/2005/8/layout/hList3"/>
    <dgm:cxn modelId="{601301A6-BF90-4377-8921-A13804C88AC9}" type="presParOf" srcId="{05B1C670-3944-4FEF-8BFF-89F905D74E5D}" destId="{1363BB57-97CD-4C6C-9040-028DB5C5B6E7}" srcOrd="1" destOrd="0" presId="urn:microsoft.com/office/officeart/2005/8/layout/hList3"/>
    <dgm:cxn modelId="{BEBF6788-BF74-4065-B7A3-32775C404903}" type="presParOf" srcId="{05B1C670-3944-4FEF-8BFF-89F905D74E5D}" destId="{ABF99DD5-DA93-4D92-A007-F001D62AC96E}" srcOrd="2" destOrd="0" presId="urn:microsoft.com/office/officeart/2005/8/layout/hList3"/>
    <dgm:cxn modelId="{4B784286-4E75-4876-8B6F-C1C853AD0682}" type="presParOf" srcId="{332AC1D0-AFC1-4BAF-BDE1-DC7E3E47AFAF}" destId="{F7B5AFE9-E859-41E4-B6A1-E418443B5E58}"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30F677-E3A9-49C9-8735-382D508CE9C6}"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n-US"/>
        </a:p>
      </dgm:t>
    </dgm:pt>
    <dgm:pt modelId="{9A0E3FCE-A05D-4F7F-A25A-C679F9F120AF}">
      <dgm:prSet phldrT="[Text]" custT="1"/>
      <dgm:spPr>
        <a:solidFill>
          <a:schemeClr val="accent4">
            <a:lumMod val="50000"/>
          </a:schemeClr>
        </a:solidFill>
      </dgm:spPr>
      <dgm:t>
        <a:bodyPr/>
        <a:lstStyle/>
        <a:p>
          <a:pPr>
            <a:lnSpc>
              <a:spcPct val="114000"/>
            </a:lnSpc>
            <a:spcBef>
              <a:spcPts val="600"/>
            </a:spcBef>
            <a:spcAft>
              <a:spcPts val="600"/>
            </a:spcAft>
          </a:pPr>
          <a:r>
            <a:rPr lang="en-US" sz="2500" dirty="0"/>
            <a:t>958 Unique Users</a:t>
          </a:r>
        </a:p>
      </dgm:t>
    </dgm:pt>
    <dgm:pt modelId="{2309B205-E234-4622-96EC-EE8DB18583FE}" type="parTrans" cxnId="{F7992E92-1DF2-4B47-970A-2F62079C2D96}">
      <dgm:prSet/>
      <dgm:spPr/>
      <dgm:t>
        <a:bodyPr/>
        <a:lstStyle/>
        <a:p>
          <a:endParaRPr lang="en-US"/>
        </a:p>
      </dgm:t>
    </dgm:pt>
    <dgm:pt modelId="{4096DFFD-3042-40D5-88C9-379525916865}" type="sibTrans" cxnId="{F7992E92-1DF2-4B47-970A-2F62079C2D96}">
      <dgm:prSet/>
      <dgm:spPr/>
      <dgm:t>
        <a:bodyPr/>
        <a:lstStyle/>
        <a:p>
          <a:endParaRPr lang="en-US"/>
        </a:p>
      </dgm:t>
    </dgm:pt>
    <dgm:pt modelId="{3F0C56D8-0FA2-4AF1-AB6C-FE1A3EE57F45}">
      <dgm:prSet phldrT="[Text]" custT="1"/>
      <dgm:spPr>
        <a:solidFill>
          <a:schemeClr val="accent4"/>
        </a:solidFill>
      </dgm:spPr>
      <dgm:t>
        <a:bodyPr/>
        <a:lstStyle/>
        <a:p>
          <a:pPr>
            <a:lnSpc>
              <a:spcPct val="114000"/>
            </a:lnSpc>
            <a:spcBef>
              <a:spcPts val="600"/>
            </a:spcBef>
            <a:spcAft>
              <a:spcPts val="600"/>
            </a:spcAft>
          </a:pPr>
          <a:r>
            <a:rPr lang="en-US" sz="2500" dirty="0"/>
            <a:t>98 Map Comments 32 Ideas Wall Comments</a:t>
          </a:r>
        </a:p>
      </dgm:t>
    </dgm:pt>
    <dgm:pt modelId="{6CA45C21-2F4D-43DA-805A-B9BAFE589027}" type="parTrans" cxnId="{9C2D6BBA-CB68-4AD6-98C3-2A4608C001CE}">
      <dgm:prSet/>
      <dgm:spPr/>
      <dgm:t>
        <a:bodyPr/>
        <a:lstStyle/>
        <a:p>
          <a:endParaRPr lang="en-US"/>
        </a:p>
      </dgm:t>
    </dgm:pt>
    <dgm:pt modelId="{5F78C929-DA9C-4E6E-9F3B-D401DA3F6A4A}" type="sibTrans" cxnId="{9C2D6BBA-CB68-4AD6-98C3-2A4608C001CE}">
      <dgm:prSet/>
      <dgm:spPr/>
      <dgm:t>
        <a:bodyPr/>
        <a:lstStyle/>
        <a:p>
          <a:endParaRPr lang="en-US"/>
        </a:p>
      </dgm:t>
    </dgm:pt>
    <dgm:pt modelId="{EB320692-1BA7-42CA-A78E-9754BD222BB8}">
      <dgm:prSet phldrT="[Text]" custT="1"/>
      <dgm:spPr>
        <a:solidFill>
          <a:schemeClr val="accent2">
            <a:lumMod val="50000"/>
          </a:schemeClr>
        </a:solidFill>
      </dgm:spPr>
      <dgm:t>
        <a:bodyPr/>
        <a:lstStyle/>
        <a:p>
          <a:pPr>
            <a:lnSpc>
              <a:spcPct val="114000"/>
            </a:lnSpc>
            <a:spcBef>
              <a:spcPts val="600"/>
            </a:spcBef>
            <a:spcAft>
              <a:spcPts val="600"/>
            </a:spcAft>
          </a:pPr>
          <a:r>
            <a:rPr lang="en-US" sz="2500" dirty="0"/>
            <a:t>63 Budget Responses</a:t>
          </a:r>
        </a:p>
      </dgm:t>
    </dgm:pt>
    <dgm:pt modelId="{CEC37C03-73B1-4460-8213-E3A27BCEF7E5}" type="parTrans" cxnId="{C8F6152E-939B-4B76-9E04-A61D9278BBFD}">
      <dgm:prSet/>
      <dgm:spPr/>
      <dgm:t>
        <a:bodyPr/>
        <a:lstStyle/>
        <a:p>
          <a:endParaRPr lang="en-US"/>
        </a:p>
      </dgm:t>
    </dgm:pt>
    <dgm:pt modelId="{A084DB86-AAC7-4105-983C-C79910D41D44}" type="sibTrans" cxnId="{C8F6152E-939B-4B76-9E04-A61D9278BBFD}">
      <dgm:prSet/>
      <dgm:spPr/>
      <dgm:t>
        <a:bodyPr/>
        <a:lstStyle/>
        <a:p>
          <a:endParaRPr lang="en-US"/>
        </a:p>
      </dgm:t>
    </dgm:pt>
    <dgm:pt modelId="{1AF69A50-6163-40EE-90E4-AFAFEF0F9983}">
      <dgm:prSet phldrT="[Text]" custT="1"/>
      <dgm:spPr>
        <a:solidFill>
          <a:schemeClr val="accent3"/>
        </a:solidFill>
      </dgm:spPr>
      <dgm:t>
        <a:bodyPr/>
        <a:lstStyle/>
        <a:p>
          <a:pPr>
            <a:lnSpc>
              <a:spcPct val="114000"/>
            </a:lnSpc>
            <a:spcBef>
              <a:spcPts val="600"/>
            </a:spcBef>
            <a:spcAft>
              <a:spcPts val="600"/>
            </a:spcAft>
          </a:pPr>
          <a:r>
            <a:rPr lang="en-US" sz="2500" dirty="0"/>
            <a:t>32 Ideas Wall Comments</a:t>
          </a:r>
        </a:p>
      </dgm:t>
    </dgm:pt>
    <dgm:pt modelId="{D873BE76-AAED-445F-80B8-6A3E5C8CDA9C}" type="parTrans" cxnId="{7630BB92-62E1-4044-BC0B-74E49285A417}">
      <dgm:prSet/>
      <dgm:spPr/>
      <dgm:t>
        <a:bodyPr/>
        <a:lstStyle/>
        <a:p>
          <a:endParaRPr lang="en-US"/>
        </a:p>
      </dgm:t>
    </dgm:pt>
    <dgm:pt modelId="{F4FF4098-E40D-4BB7-B474-BE67029E5851}" type="sibTrans" cxnId="{7630BB92-62E1-4044-BC0B-74E49285A417}">
      <dgm:prSet/>
      <dgm:spPr/>
      <dgm:t>
        <a:bodyPr/>
        <a:lstStyle/>
        <a:p>
          <a:endParaRPr lang="en-US"/>
        </a:p>
      </dgm:t>
    </dgm:pt>
    <dgm:pt modelId="{8F9F6BCA-B0FB-405B-8816-4CE7F26189AC}">
      <dgm:prSet custT="1"/>
      <dgm:spPr>
        <a:solidFill>
          <a:schemeClr val="tx2"/>
        </a:solidFill>
      </dgm:spPr>
      <dgm:t>
        <a:bodyPr/>
        <a:lstStyle/>
        <a:p>
          <a:pPr>
            <a:lnSpc>
              <a:spcPct val="114000"/>
            </a:lnSpc>
            <a:spcBef>
              <a:spcPts val="600"/>
            </a:spcBef>
            <a:spcAft>
              <a:spcPts val="600"/>
            </a:spcAft>
          </a:pPr>
          <a:r>
            <a:rPr lang="en-US" sz="2500" dirty="0"/>
            <a:t>17 Forum Responses</a:t>
          </a:r>
        </a:p>
      </dgm:t>
    </dgm:pt>
    <dgm:pt modelId="{CD6B8206-870C-4961-9085-1DF301E44DB9}" type="parTrans" cxnId="{3993D75D-A243-43F3-9AE3-D7305B989894}">
      <dgm:prSet/>
      <dgm:spPr/>
      <dgm:t>
        <a:bodyPr/>
        <a:lstStyle/>
        <a:p>
          <a:endParaRPr lang="en-US"/>
        </a:p>
      </dgm:t>
    </dgm:pt>
    <dgm:pt modelId="{598AA72B-48D7-4DEF-9D9D-CF4A69165405}" type="sibTrans" cxnId="{3993D75D-A243-43F3-9AE3-D7305B989894}">
      <dgm:prSet/>
      <dgm:spPr/>
      <dgm:t>
        <a:bodyPr/>
        <a:lstStyle/>
        <a:p>
          <a:endParaRPr lang="en-US"/>
        </a:p>
      </dgm:t>
    </dgm:pt>
    <dgm:pt modelId="{D2407EA9-64F5-49F1-9268-A6C567B6767C}">
      <dgm:prSet custT="1"/>
      <dgm:spPr>
        <a:solidFill>
          <a:schemeClr val="accent6">
            <a:lumMod val="50000"/>
          </a:schemeClr>
        </a:solidFill>
      </dgm:spPr>
      <dgm:t>
        <a:bodyPr/>
        <a:lstStyle/>
        <a:p>
          <a:pPr>
            <a:lnSpc>
              <a:spcPct val="114000"/>
            </a:lnSpc>
            <a:spcBef>
              <a:spcPts val="600"/>
            </a:spcBef>
            <a:spcAft>
              <a:spcPts val="600"/>
            </a:spcAft>
          </a:pPr>
          <a:r>
            <a:rPr lang="en-US" sz="2500" dirty="0"/>
            <a:t>43 Unique Stakeholders </a:t>
          </a:r>
        </a:p>
      </dgm:t>
    </dgm:pt>
    <dgm:pt modelId="{D791A7D5-965C-427C-A35B-97B8FE0177FC}" type="parTrans" cxnId="{2C2472C6-8047-49A9-AE25-139D0CCFB36D}">
      <dgm:prSet/>
      <dgm:spPr/>
      <dgm:t>
        <a:bodyPr/>
        <a:lstStyle/>
        <a:p>
          <a:endParaRPr lang="en-US"/>
        </a:p>
      </dgm:t>
    </dgm:pt>
    <dgm:pt modelId="{0E440D24-F825-4623-B43C-2F859915259D}" type="sibTrans" cxnId="{2C2472C6-8047-49A9-AE25-139D0CCFB36D}">
      <dgm:prSet/>
      <dgm:spPr/>
      <dgm:t>
        <a:bodyPr/>
        <a:lstStyle/>
        <a:p>
          <a:endParaRPr lang="en-US"/>
        </a:p>
      </dgm:t>
    </dgm:pt>
    <dgm:pt modelId="{90C51972-0AB2-424F-9D8B-BE5B3892A8ED}">
      <dgm:prSet phldrT="[Text]" custT="1"/>
      <dgm:spPr>
        <a:solidFill>
          <a:schemeClr val="accent1"/>
        </a:solidFill>
      </dgm:spPr>
      <dgm:t>
        <a:bodyPr/>
        <a:lstStyle/>
        <a:p>
          <a:pPr>
            <a:lnSpc>
              <a:spcPct val="114000"/>
            </a:lnSpc>
            <a:spcBef>
              <a:spcPts val="600"/>
            </a:spcBef>
            <a:spcAft>
              <a:spcPts val="600"/>
            </a:spcAft>
          </a:pPr>
          <a:r>
            <a:rPr lang="en-US" sz="2500" dirty="0"/>
            <a:t>4,039 Site Visits (including the map)</a:t>
          </a:r>
        </a:p>
      </dgm:t>
    </dgm:pt>
    <dgm:pt modelId="{6FC81112-309F-4DAF-987A-7ACE6C4AE349}" type="sibTrans" cxnId="{40322E48-14E6-4F31-8B15-F734E11CFE86}">
      <dgm:prSet/>
      <dgm:spPr/>
      <dgm:t>
        <a:bodyPr/>
        <a:lstStyle/>
        <a:p>
          <a:endParaRPr lang="en-US"/>
        </a:p>
      </dgm:t>
    </dgm:pt>
    <dgm:pt modelId="{07109FE2-2709-4C25-8C9A-B6256A61BC54}" type="parTrans" cxnId="{40322E48-14E6-4F31-8B15-F734E11CFE86}">
      <dgm:prSet/>
      <dgm:spPr/>
      <dgm:t>
        <a:bodyPr/>
        <a:lstStyle/>
        <a:p>
          <a:endParaRPr lang="en-US"/>
        </a:p>
      </dgm:t>
    </dgm:pt>
    <dgm:pt modelId="{C3D352E8-12B1-4B1F-95C3-3945C6585FB0}" type="pres">
      <dgm:prSet presAssocID="{6130F677-E3A9-49C9-8735-382D508CE9C6}" presName="diagram" presStyleCnt="0">
        <dgm:presLayoutVars>
          <dgm:dir/>
          <dgm:resizeHandles val="exact"/>
        </dgm:presLayoutVars>
      </dgm:prSet>
      <dgm:spPr/>
    </dgm:pt>
    <dgm:pt modelId="{3376B998-0118-43B6-A8F5-A6E540DF51A2}" type="pres">
      <dgm:prSet presAssocID="{90C51972-0AB2-424F-9D8B-BE5B3892A8ED}" presName="node" presStyleLbl="node1" presStyleIdx="0" presStyleCnt="7">
        <dgm:presLayoutVars>
          <dgm:bulletEnabled val="1"/>
        </dgm:presLayoutVars>
      </dgm:prSet>
      <dgm:spPr/>
    </dgm:pt>
    <dgm:pt modelId="{3BF0D03B-4FB9-48E1-A523-8DDFC95D608C}" type="pres">
      <dgm:prSet presAssocID="{6FC81112-309F-4DAF-987A-7ACE6C4AE349}" presName="sibTrans" presStyleCnt="0"/>
      <dgm:spPr/>
    </dgm:pt>
    <dgm:pt modelId="{3EFFB071-9B03-40A2-ABE7-D627F21C4AA5}" type="pres">
      <dgm:prSet presAssocID="{9A0E3FCE-A05D-4F7F-A25A-C679F9F120AF}" presName="node" presStyleLbl="node1" presStyleIdx="1" presStyleCnt="7">
        <dgm:presLayoutVars>
          <dgm:bulletEnabled val="1"/>
        </dgm:presLayoutVars>
      </dgm:prSet>
      <dgm:spPr/>
    </dgm:pt>
    <dgm:pt modelId="{663C87D6-D3F9-413A-88AA-E89405C38973}" type="pres">
      <dgm:prSet presAssocID="{4096DFFD-3042-40D5-88C9-379525916865}" presName="sibTrans" presStyleCnt="0"/>
      <dgm:spPr/>
    </dgm:pt>
    <dgm:pt modelId="{2B5D6F4D-FA86-4B38-AC54-52259825D569}" type="pres">
      <dgm:prSet presAssocID="{D2407EA9-64F5-49F1-9268-A6C567B6767C}" presName="node" presStyleLbl="node1" presStyleIdx="2" presStyleCnt="7">
        <dgm:presLayoutVars>
          <dgm:bulletEnabled val="1"/>
        </dgm:presLayoutVars>
      </dgm:prSet>
      <dgm:spPr/>
    </dgm:pt>
    <dgm:pt modelId="{2387AEB8-F5EF-4B44-A779-3864D93288D2}" type="pres">
      <dgm:prSet presAssocID="{0E440D24-F825-4623-B43C-2F859915259D}" presName="sibTrans" presStyleCnt="0"/>
      <dgm:spPr/>
    </dgm:pt>
    <dgm:pt modelId="{7683F870-2102-439B-ADEF-22920C24B061}" type="pres">
      <dgm:prSet presAssocID="{3F0C56D8-0FA2-4AF1-AB6C-FE1A3EE57F45}" presName="node" presStyleLbl="node1" presStyleIdx="3" presStyleCnt="7">
        <dgm:presLayoutVars>
          <dgm:bulletEnabled val="1"/>
        </dgm:presLayoutVars>
      </dgm:prSet>
      <dgm:spPr/>
    </dgm:pt>
    <dgm:pt modelId="{8F54FA49-8408-4965-B5FD-3C4200E7F5B3}" type="pres">
      <dgm:prSet presAssocID="{5F78C929-DA9C-4E6E-9F3B-D401DA3F6A4A}" presName="sibTrans" presStyleCnt="0"/>
      <dgm:spPr/>
    </dgm:pt>
    <dgm:pt modelId="{3F9E17E8-E101-493B-B0F4-E87832613CA4}" type="pres">
      <dgm:prSet presAssocID="{EB320692-1BA7-42CA-A78E-9754BD222BB8}" presName="node" presStyleLbl="node1" presStyleIdx="4" presStyleCnt="7">
        <dgm:presLayoutVars>
          <dgm:bulletEnabled val="1"/>
        </dgm:presLayoutVars>
      </dgm:prSet>
      <dgm:spPr/>
    </dgm:pt>
    <dgm:pt modelId="{5C9C00DC-1556-42C7-9A15-5D97A5B81690}" type="pres">
      <dgm:prSet presAssocID="{A084DB86-AAC7-4105-983C-C79910D41D44}" presName="sibTrans" presStyleCnt="0"/>
      <dgm:spPr/>
    </dgm:pt>
    <dgm:pt modelId="{9FDBC7D5-3AB0-46EE-8253-F275107DA356}" type="pres">
      <dgm:prSet presAssocID="{1AF69A50-6163-40EE-90E4-AFAFEF0F9983}" presName="node" presStyleLbl="node1" presStyleIdx="5" presStyleCnt="7">
        <dgm:presLayoutVars>
          <dgm:bulletEnabled val="1"/>
        </dgm:presLayoutVars>
      </dgm:prSet>
      <dgm:spPr/>
    </dgm:pt>
    <dgm:pt modelId="{F6410ED8-2EDE-4A3E-8A26-B2C72EF5CBC0}" type="pres">
      <dgm:prSet presAssocID="{F4FF4098-E40D-4BB7-B474-BE67029E5851}" presName="sibTrans" presStyleCnt="0"/>
      <dgm:spPr/>
    </dgm:pt>
    <dgm:pt modelId="{4D604FC9-956E-4859-9069-1A01F7761E13}" type="pres">
      <dgm:prSet presAssocID="{8F9F6BCA-B0FB-405B-8816-4CE7F26189AC}" presName="node" presStyleLbl="node1" presStyleIdx="6" presStyleCnt="7">
        <dgm:presLayoutVars>
          <dgm:bulletEnabled val="1"/>
        </dgm:presLayoutVars>
      </dgm:prSet>
      <dgm:spPr/>
    </dgm:pt>
  </dgm:ptLst>
  <dgm:cxnLst>
    <dgm:cxn modelId="{8F1E7821-D779-4BE6-815B-FE4519533F70}" type="presOf" srcId="{8F9F6BCA-B0FB-405B-8816-4CE7F26189AC}" destId="{4D604FC9-956E-4859-9069-1A01F7761E13}" srcOrd="0" destOrd="0" presId="urn:microsoft.com/office/officeart/2005/8/layout/default"/>
    <dgm:cxn modelId="{C8F6152E-939B-4B76-9E04-A61D9278BBFD}" srcId="{6130F677-E3A9-49C9-8735-382D508CE9C6}" destId="{EB320692-1BA7-42CA-A78E-9754BD222BB8}" srcOrd="4" destOrd="0" parTransId="{CEC37C03-73B1-4460-8213-E3A27BCEF7E5}" sibTransId="{A084DB86-AAC7-4105-983C-C79910D41D44}"/>
    <dgm:cxn modelId="{3993D75D-A243-43F3-9AE3-D7305B989894}" srcId="{6130F677-E3A9-49C9-8735-382D508CE9C6}" destId="{8F9F6BCA-B0FB-405B-8816-4CE7F26189AC}" srcOrd="6" destOrd="0" parTransId="{CD6B8206-870C-4961-9085-1DF301E44DB9}" sibTransId="{598AA72B-48D7-4DEF-9D9D-CF4A69165405}"/>
    <dgm:cxn modelId="{7EAF665F-A3D7-4AD6-B2C1-82F79127ECD1}" type="presOf" srcId="{1AF69A50-6163-40EE-90E4-AFAFEF0F9983}" destId="{9FDBC7D5-3AB0-46EE-8253-F275107DA356}" srcOrd="0" destOrd="0" presId="urn:microsoft.com/office/officeart/2005/8/layout/default"/>
    <dgm:cxn modelId="{40322E48-14E6-4F31-8B15-F734E11CFE86}" srcId="{6130F677-E3A9-49C9-8735-382D508CE9C6}" destId="{90C51972-0AB2-424F-9D8B-BE5B3892A8ED}" srcOrd="0" destOrd="0" parTransId="{07109FE2-2709-4C25-8C9A-B6256A61BC54}" sibTransId="{6FC81112-309F-4DAF-987A-7ACE6C4AE349}"/>
    <dgm:cxn modelId="{8973D24F-56AE-4050-A4AD-641F5C839353}" type="presOf" srcId="{9A0E3FCE-A05D-4F7F-A25A-C679F9F120AF}" destId="{3EFFB071-9B03-40A2-ABE7-D627F21C4AA5}" srcOrd="0" destOrd="0" presId="urn:microsoft.com/office/officeart/2005/8/layout/default"/>
    <dgm:cxn modelId="{B6526751-21E6-4DBE-A153-724CA2D5804C}" type="presOf" srcId="{3F0C56D8-0FA2-4AF1-AB6C-FE1A3EE57F45}" destId="{7683F870-2102-439B-ADEF-22920C24B061}" srcOrd="0" destOrd="0" presId="urn:microsoft.com/office/officeart/2005/8/layout/default"/>
    <dgm:cxn modelId="{FACCD976-22F7-48B6-85E3-BBEDA077D41F}" type="presOf" srcId="{90C51972-0AB2-424F-9D8B-BE5B3892A8ED}" destId="{3376B998-0118-43B6-A8F5-A6E540DF51A2}" srcOrd="0" destOrd="0" presId="urn:microsoft.com/office/officeart/2005/8/layout/default"/>
    <dgm:cxn modelId="{37361B85-39EB-4A23-8154-E69DB3D0BE13}" type="presOf" srcId="{EB320692-1BA7-42CA-A78E-9754BD222BB8}" destId="{3F9E17E8-E101-493B-B0F4-E87832613CA4}" srcOrd="0" destOrd="0" presId="urn:microsoft.com/office/officeart/2005/8/layout/default"/>
    <dgm:cxn modelId="{F7992E92-1DF2-4B47-970A-2F62079C2D96}" srcId="{6130F677-E3A9-49C9-8735-382D508CE9C6}" destId="{9A0E3FCE-A05D-4F7F-A25A-C679F9F120AF}" srcOrd="1" destOrd="0" parTransId="{2309B205-E234-4622-96EC-EE8DB18583FE}" sibTransId="{4096DFFD-3042-40D5-88C9-379525916865}"/>
    <dgm:cxn modelId="{7630BB92-62E1-4044-BC0B-74E49285A417}" srcId="{6130F677-E3A9-49C9-8735-382D508CE9C6}" destId="{1AF69A50-6163-40EE-90E4-AFAFEF0F9983}" srcOrd="5" destOrd="0" parTransId="{D873BE76-AAED-445F-80B8-6A3E5C8CDA9C}" sibTransId="{F4FF4098-E40D-4BB7-B474-BE67029E5851}"/>
    <dgm:cxn modelId="{9C2D6BBA-CB68-4AD6-98C3-2A4608C001CE}" srcId="{6130F677-E3A9-49C9-8735-382D508CE9C6}" destId="{3F0C56D8-0FA2-4AF1-AB6C-FE1A3EE57F45}" srcOrd="3" destOrd="0" parTransId="{6CA45C21-2F4D-43DA-805A-B9BAFE589027}" sibTransId="{5F78C929-DA9C-4E6E-9F3B-D401DA3F6A4A}"/>
    <dgm:cxn modelId="{2C2472C6-8047-49A9-AE25-139D0CCFB36D}" srcId="{6130F677-E3A9-49C9-8735-382D508CE9C6}" destId="{D2407EA9-64F5-49F1-9268-A6C567B6767C}" srcOrd="2" destOrd="0" parTransId="{D791A7D5-965C-427C-A35B-97B8FE0177FC}" sibTransId="{0E440D24-F825-4623-B43C-2F859915259D}"/>
    <dgm:cxn modelId="{0B9038E1-E257-4597-9E51-CA4AA78581E8}" type="presOf" srcId="{6130F677-E3A9-49C9-8735-382D508CE9C6}" destId="{C3D352E8-12B1-4B1F-95C3-3945C6585FB0}" srcOrd="0" destOrd="0" presId="urn:microsoft.com/office/officeart/2005/8/layout/default"/>
    <dgm:cxn modelId="{7A70DDEC-8352-44D2-9A5F-63F7665769CB}" type="presOf" srcId="{D2407EA9-64F5-49F1-9268-A6C567B6767C}" destId="{2B5D6F4D-FA86-4B38-AC54-52259825D569}" srcOrd="0" destOrd="0" presId="urn:microsoft.com/office/officeart/2005/8/layout/default"/>
    <dgm:cxn modelId="{2088DE7A-58F9-41DD-8900-B9D1DDE4EB79}" type="presParOf" srcId="{C3D352E8-12B1-4B1F-95C3-3945C6585FB0}" destId="{3376B998-0118-43B6-A8F5-A6E540DF51A2}" srcOrd="0" destOrd="0" presId="urn:microsoft.com/office/officeart/2005/8/layout/default"/>
    <dgm:cxn modelId="{D233DB84-A184-40E8-A9B6-94CF2D23FA91}" type="presParOf" srcId="{C3D352E8-12B1-4B1F-95C3-3945C6585FB0}" destId="{3BF0D03B-4FB9-48E1-A523-8DDFC95D608C}" srcOrd="1" destOrd="0" presId="urn:microsoft.com/office/officeart/2005/8/layout/default"/>
    <dgm:cxn modelId="{E3FDE9FA-2CB9-43CC-B209-E8BAEA4F992A}" type="presParOf" srcId="{C3D352E8-12B1-4B1F-95C3-3945C6585FB0}" destId="{3EFFB071-9B03-40A2-ABE7-D627F21C4AA5}" srcOrd="2" destOrd="0" presId="urn:microsoft.com/office/officeart/2005/8/layout/default"/>
    <dgm:cxn modelId="{4EEF26E0-F4B8-4FA2-8DEA-20D24AE2F5A5}" type="presParOf" srcId="{C3D352E8-12B1-4B1F-95C3-3945C6585FB0}" destId="{663C87D6-D3F9-413A-88AA-E89405C38973}" srcOrd="3" destOrd="0" presId="urn:microsoft.com/office/officeart/2005/8/layout/default"/>
    <dgm:cxn modelId="{871DF8EE-A829-424F-A6E3-B0F48F3D07C5}" type="presParOf" srcId="{C3D352E8-12B1-4B1F-95C3-3945C6585FB0}" destId="{2B5D6F4D-FA86-4B38-AC54-52259825D569}" srcOrd="4" destOrd="0" presId="urn:microsoft.com/office/officeart/2005/8/layout/default"/>
    <dgm:cxn modelId="{56CC5B71-F57F-46D7-8F57-B2C28D601D61}" type="presParOf" srcId="{C3D352E8-12B1-4B1F-95C3-3945C6585FB0}" destId="{2387AEB8-F5EF-4B44-A779-3864D93288D2}" srcOrd="5" destOrd="0" presId="urn:microsoft.com/office/officeart/2005/8/layout/default"/>
    <dgm:cxn modelId="{F8BDE125-7C3E-4FB5-82E8-F3AA6D34B689}" type="presParOf" srcId="{C3D352E8-12B1-4B1F-95C3-3945C6585FB0}" destId="{7683F870-2102-439B-ADEF-22920C24B061}" srcOrd="6" destOrd="0" presId="urn:microsoft.com/office/officeart/2005/8/layout/default"/>
    <dgm:cxn modelId="{5E928F5E-CA91-4297-AA42-0EBEF77FA7CE}" type="presParOf" srcId="{C3D352E8-12B1-4B1F-95C3-3945C6585FB0}" destId="{8F54FA49-8408-4965-B5FD-3C4200E7F5B3}" srcOrd="7" destOrd="0" presId="urn:microsoft.com/office/officeart/2005/8/layout/default"/>
    <dgm:cxn modelId="{DA0E0466-F63B-429E-BF28-0202EEC1BB42}" type="presParOf" srcId="{C3D352E8-12B1-4B1F-95C3-3945C6585FB0}" destId="{3F9E17E8-E101-493B-B0F4-E87832613CA4}" srcOrd="8" destOrd="0" presId="urn:microsoft.com/office/officeart/2005/8/layout/default"/>
    <dgm:cxn modelId="{02CC72DF-BAF1-49DF-BEE5-831F6895DD3C}" type="presParOf" srcId="{C3D352E8-12B1-4B1F-95C3-3945C6585FB0}" destId="{5C9C00DC-1556-42C7-9A15-5D97A5B81690}" srcOrd="9" destOrd="0" presId="urn:microsoft.com/office/officeart/2005/8/layout/default"/>
    <dgm:cxn modelId="{559A4005-306D-4522-91DA-89FA7230BCDC}" type="presParOf" srcId="{C3D352E8-12B1-4B1F-95C3-3945C6585FB0}" destId="{9FDBC7D5-3AB0-46EE-8253-F275107DA356}" srcOrd="10" destOrd="0" presId="urn:microsoft.com/office/officeart/2005/8/layout/default"/>
    <dgm:cxn modelId="{B109DD13-1D34-49E0-A564-DEDD4662C961}" type="presParOf" srcId="{C3D352E8-12B1-4B1F-95C3-3945C6585FB0}" destId="{F6410ED8-2EDE-4A3E-8A26-B2C72EF5CBC0}" srcOrd="11" destOrd="0" presId="urn:microsoft.com/office/officeart/2005/8/layout/default"/>
    <dgm:cxn modelId="{94687EBF-8BA5-44E7-85DA-F39CC6FC834F}" type="presParOf" srcId="{C3D352E8-12B1-4B1F-95C3-3945C6585FB0}" destId="{4D604FC9-956E-4859-9069-1A01F7761E1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81BE1D9-237E-41AD-878C-EE505E1EED6C}"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75F719C5-1C68-4CD7-A5CE-6E699CED7A5B}">
      <dgm:prSet phldrT="[Text]" custT="1"/>
      <dgm:spPr/>
      <dgm:t>
        <a:bodyPr/>
        <a:lstStyle/>
        <a:p>
          <a:pPr algn="l"/>
          <a:r>
            <a:rPr lang="en-US" sz="1200" b="0" dirty="0"/>
            <a:t>- Need new parks, especially in South Boise and South Meridian</a:t>
          </a:r>
        </a:p>
        <a:p>
          <a:pPr algn="l"/>
          <a:r>
            <a:rPr lang="en-US" sz="1200" b="0" dirty="0"/>
            <a:t>- Improve maintenance of current trails</a:t>
          </a:r>
        </a:p>
        <a:p>
          <a:pPr algn="l"/>
          <a:r>
            <a:rPr lang="en-US" sz="1200" b="0" dirty="0"/>
            <a:t>- Create accessible trails</a:t>
          </a:r>
        </a:p>
        <a:p>
          <a:pPr algn="l"/>
          <a:r>
            <a:rPr lang="en-US" sz="1200" b="0" dirty="0"/>
            <a:t>- Build green and blue rated downhill runs</a:t>
          </a:r>
        </a:p>
        <a:p>
          <a:pPr algn="l"/>
          <a:r>
            <a:rPr lang="en-US" sz="1200" b="0" dirty="0"/>
            <a:t>- Maintain existing runs</a:t>
          </a:r>
        </a:p>
      </dgm:t>
    </dgm:pt>
    <dgm:pt modelId="{1939FB6C-1F6F-4086-BFC1-C3B7A1435B86}" type="parTrans" cxnId="{B28F4F54-B638-4A9D-9E5B-531B4F63AEA6}">
      <dgm:prSet/>
      <dgm:spPr/>
      <dgm:t>
        <a:bodyPr/>
        <a:lstStyle/>
        <a:p>
          <a:endParaRPr lang="en-US"/>
        </a:p>
      </dgm:t>
    </dgm:pt>
    <dgm:pt modelId="{F584C3DA-1675-44BB-A2DF-8BA0D2B2582A}" type="sibTrans" cxnId="{B28F4F54-B638-4A9D-9E5B-531B4F63AEA6}">
      <dgm:prSet/>
      <dgm:spPr/>
      <dgm:t>
        <a:bodyPr/>
        <a:lstStyle/>
        <a:p>
          <a:endParaRPr lang="en-US"/>
        </a:p>
      </dgm:t>
    </dgm:pt>
    <dgm:pt modelId="{C8BD05A0-65B4-4870-9F1B-129CEF56F26B}">
      <dgm:prSet phldrT="[Text]" custT="1"/>
      <dgm:spPr/>
      <dgm:t>
        <a:bodyPr/>
        <a:lstStyle/>
        <a:p>
          <a:pPr algn="l"/>
          <a:r>
            <a:rPr lang="en-US" sz="1200" b="0" i="0" dirty="0"/>
            <a:t>- Desire for hiking, biking, fishing, and paddleboarding</a:t>
          </a:r>
        </a:p>
        <a:p>
          <a:pPr algn="l"/>
          <a:r>
            <a:rPr lang="en-US" sz="1200" b="0" i="0" dirty="0"/>
            <a:t>- More pickleball courts needed</a:t>
          </a:r>
        </a:p>
        <a:p>
          <a:pPr algn="l"/>
          <a:r>
            <a:rPr lang="en-US" sz="1200" b="0" i="0" dirty="0"/>
            <a:t>- Request for walking paths</a:t>
          </a:r>
        </a:p>
        <a:p>
          <a:pPr algn="l"/>
          <a:r>
            <a:rPr lang="en-US" sz="1200" b="0" i="0" dirty="0"/>
            <a:t>- Overcrowding on trails</a:t>
          </a:r>
        </a:p>
        <a:p>
          <a:pPr algn="l"/>
          <a:r>
            <a:rPr lang="en-US" sz="1200" b="0" i="0" dirty="0"/>
            <a:t>- Diverse biking trails required</a:t>
          </a:r>
          <a:endParaRPr lang="en-US" sz="1200" dirty="0"/>
        </a:p>
      </dgm:t>
    </dgm:pt>
    <dgm:pt modelId="{96226321-6500-424A-A9B3-20B1FFB8F84C}" type="parTrans" cxnId="{FCA347B4-5E39-4422-80E0-C364DD910E4D}">
      <dgm:prSet/>
      <dgm:spPr/>
      <dgm:t>
        <a:bodyPr/>
        <a:lstStyle/>
        <a:p>
          <a:endParaRPr lang="en-US"/>
        </a:p>
      </dgm:t>
    </dgm:pt>
    <dgm:pt modelId="{D2CB917A-AF10-4B4D-A2FD-C6DDBCF0D85C}" type="sibTrans" cxnId="{FCA347B4-5E39-4422-80E0-C364DD910E4D}">
      <dgm:prSet/>
      <dgm:spPr/>
      <dgm:t>
        <a:bodyPr/>
        <a:lstStyle/>
        <a:p>
          <a:endParaRPr lang="en-US"/>
        </a:p>
      </dgm:t>
    </dgm:pt>
    <dgm:pt modelId="{71CA23F2-3635-401F-88FA-892410238D3F}">
      <dgm:prSet phldrT="[Text]" custT="1"/>
      <dgm:spPr/>
      <dgm:t>
        <a:bodyPr/>
        <a:lstStyle/>
        <a:p>
          <a:pPr algn="l"/>
          <a:r>
            <a:rPr lang="en-US" sz="1200" b="0" i="0" dirty="0"/>
            <a:t>- Improve communication</a:t>
          </a:r>
        </a:p>
        <a:p>
          <a:pPr algn="l"/>
          <a:r>
            <a:rPr lang="en-US" sz="1200" b="0" i="0" dirty="0"/>
            <a:t>- Provide printable maps</a:t>
          </a:r>
        </a:p>
        <a:p>
          <a:pPr algn="l"/>
          <a:r>
            <a:rPr lang="en-US" sz="1200" b="0" i="0" dirty="0"/>
            <a:t>- Enhance website information</a:t>
          </a:r>
        </a:p>
        <a:p>
          <a:pPr algn="l"/>
          <a:r>
            <a:rPr lang="en-US" sz="1200" b="0" i="0" dirty="0"/>
            <a:t>- Use email newsletters</a:t>
          </a:r>
        </a:p>
        <a:p>
          <a:pPr algn="l"/>
          <a:r>
            <a:rPr lang="en-US" sz="1200" b="0" i="0" dirty="0"/>
            <a:t>- Share updates and offerings</a:t>
          </a:r>
          <a:endParaRPr lang="en-US" sz="1200" dirty="0"/>
        </a:p>
      </dgm:t>
    </dgm:pt>
    <dgm:pt modelId="{7C967D76-D42F-4281-930E-5AE54E8C5E73}" type="parTrans" cxnId="{0A376A0B-30AB-4B27-B6D5-ED64CD71CAC2}">
      <dgm:prSet/>
      <dgm:spPr/>
      <dgm:t>
        <a:bodyPr/>
        <a:lstStyle/>
        <a:p>
          <a:endParaRPr lang="en-US"/>
        </a:p>
      </dgm:t>
    </dgm:pt>
    <dgm:pt modelId="{E9A3F512-D327-4EA4-B122-4C1169FABED3}" type="sibTrans" cxnId="{0A376A0B-30AB-4B27-B6D5-ED64CD71CAC2}">
      <dgm:prSet/>
      <dgm:spPr/>
      <dgm:t>
        <a:bodyPr/>
        <a:lstStyle/>
        <a:p>
          <a:endParaRPr lang="en-US"/>
        </a:p>
      </dgm:t>
    </dgm:pt>
    <dgm:pt modelId="{4CA3C99F-7CA5-4324-BEF4-1E6BC00C2155}">
      <dgm:prSet custT="1"/>
      <dgm:spPr/>
      <dgm:t>
        <a:bodyPr/>
        <a:lstStyle/>
        <a:p>
          <a:pPr algn="l"/>
          <a:r>
            <a:rPr lang="en-US" sz="1200" dirty="0"/>
            <a:t>- Preserve open spaces and habitats</a:t>
          </a:r>
        </a:p>
        <a:p>
          <a:pPr algn="l"/>
          <a:r>
            <a:rPr lang="en-US" sz="1200" dirty="0"/>
            <a:t>- Address river management concerns</a:t>
          </a:r>
        </a:p>
        <a:p>
          <a:pPr algn="l"/>
          <a:r>
            <a:rPr lang="en-US" sz="1200" dirty="0"/>
            <a:t>- Focus on river cleanup efforts</a:t>
          </a:r>
        </a:p>
        <a:p>
          <a:pPr algn="l"/>
          <a:r>
            <a:rPr lang="en-US" sz="1200" dirty="0"/>
            <a:t>- Better fish habitat management</a:t>
          </a:r>
        </a:p>
        <a:p>
          <a:pPr algn="l"/>
          <a:r>
            <a:rPr lang="en-US" sz="1200" dirty="0"/>
            <a:t>- Protect wildlife and greenbelts</a:t>
          </a:r>
        </a:p>
      </dgm:t>
    </dgm:pt>
    <dgm:pt modelId="{02695EC3-E855-49BE-BAF3-D6137433A7DE}" type="parTrans" cxnId="{025A90B6-74F9-4810-AB52-D0F0D18C67FA}">
      <dgm:prSet/>
      <dgm:spPr/>
      <dgm:t>
        <a:bodyPr/>
        <a:lstStyle/>
        <a:p>
          <a:endParaRPr lang="en-US"/>
        </a:p>
      </dgm:t>
    </dgm:pt>
    <dgm:pt modelId="{E1D82E45-791A-40BE-8711-2DC63805CE06}" type="sibTrans" cxnId="{025A90B6-74F9-4810-AB52-D0F0D18C67FA}">
      <dgm:prSet/>
      <dgm:spPr/>
      <dgm:t>
        <a:bodyPr/>
        <a:lstStyle/>
        <a:p>
          <a:endParaRPr lang="en-US"/>
        </a:p>
      </dgm:t>
    </dgm:pt>
    <dgm:pt modelId="{32253B56-2C36-43E8-A4F3-68AE02CE7317}">
      <dgm:prSet custT="1"/>
      <dgm:spPr/>
      <dgm:t>
        <a:bodyPr/>
        <a:lstStyle/>
        <a:p>
          <a:pPr algn="l"/>
          <a:r>
            <a:rPr lang="en-US" sz="1200" b="0" i="0" u="none" dirty="0"/>
            <a:t>- Increase parking, especially at Barber Park and Lucky Peak</a:t>
          </a:r>
        </a:p>
        <a:p>
          <a:pPr algn="l"/>
          <a:r>
            <a:rPr lang="en-US" sz="1200" b="0" i="0" u="none" dirty="0"/>
            <a:t>- Enhance trail connectivity</a:t>
          </a:r>
        </a:p>
        <a:p>
          <a:pPr algn="l"/>
          <a:r>
            <a:rPr lang="en-US" sz="1200" b="0" i="0" u="none" dirty="0"/>
            <a:t>- Ensure safe access points and signage</a:t>
          </a:r>
        </a:p>
        <a:p>
          <a:pPr algn="l"/>
          <a:r>
            <a:rPr lang="en-US" sz="1200" b="0" i="0" u="none" dirty="0"/>
            <a:t>- Address floaters’ needs along the Boise River </a:t>
          </a:r>
          <a:endParaRPr lang="en-US" sz="1200" dirty="0"/>
        </a:p>
      </dgm:t>
    </dgm:pt>
    <dgm:pt modelId="{DAAD9CA4-DE1C-4E42-8456-369A824A0AE0}" type="parTrans" cxnId="{D4861196-D877-408A-BC66-D611C8E529C0}">
      <dgm:prSet/>
      <dgm:spPr/>
      <dgm:t>
        <a:bodyPr/>
        <a:lstStyle/>
        <a:p>
          <a:endParaRPr lang="en-US"/>
        </a:p>
      </dgm:t>
    </dgm:pt>
    <dgm:pt modelId="{D60042FC-EF6A-4CF7-BB43-B796B641BDDF}" type="sibTrans" cxnId="{D4861196-D877-408A-BC66-D611C8E529C0}">
      <dgm:prSet/>
      <dgm:spPr/>
      <dgm:t>
        <a:bodyPr/>
        <a:lstStyle/>
        <a:p>
          <a:endParaRPr lang="en-US"/>
        </a:p>
      </dgm:t>
    </dgm:pt>
    <dgm:pt modelId="{D9C2BD18-2E4C-4AE3-B94B-2953FD515F3E}">
      <dgm:prSet/>
      <dgm:spPr/>
      <dgm:t>
        <a:bodyPr/>
        <a:lstStyle/>
        <a:p>
          <a:endParaRPr lang="en-US" sz="800" dirty="0"/>
        </a:p>
      </dgm:t>
    </dgm:pt>
    <dgm:pt modelId="{900F0FB3-8B30-4132-97CE-B122847953D4}" type="parTrans" cxnId="{98405DDC-F546-403B-9981-896614813A11}">
      <dgm:prSet/>
      <dgm:spPr/>
      <dgm:t>
        <a:bodyPr/>
        <a:lstStyle/>
        <a:p>
          <a:endParaRPr lang="en-US"/>
        </a:p>
      </dgm:t>
    </dgm:pt>
    <dgm:pt modelId="{827542BA-2D41-432E-9BF2-3E53C0FEF5CD}" type="sibTrans" cxnId="{98405DDC-F546-403B-9981-896614813A11}">
      <dgm:prSet/>
      <dgm:spPr/>
      <dgm:t>
        <a:bodyPr/>
        <a:lstStyle/>
        <a:p>
          <a:endParaRPr lang="en-US"/>
        </a:p>
      </dgm:t>
    </dgm:pt>
    <dgm:pt modelId="{1B82A6D2-AC95-447D-9EF3-C9C54E8EAA5A}">
      <dgm:prSet/>
      <dgm:spPr/>
      <dgm:t>
        <a:bodyPr/>
        <a:lstStyle/>
        <a:p>
          <a:endParaRPr lang="en-US" sz="3600" dirty="0"/>
        </a:p>
      </dgm:t>
    </dgm:pt>
    <dgm:pt modelId="{C248FB69-0F8B-432A-85CB-4954B0120F02}" type="parTrans" cxnId="{FBEE3406-DED0-4912-BBEF-D4FB510B8916}">
      <dgm:prSet/>
      <dgm:spPr/>
      <dgm:t>
        <a:bodyPr/>
        <a:lstStyle/>
        <a:p>
          <a:endParaRPr lang="en-US"/>
        </a:p>
      </dgm:t>
    </dgm:pt>
    <dgm:pt modelId="{AA5EE487-E54A-4092-9919-763ADEC31087}" type="sibTrans" cxnId="{FBEE3406-DED0-4912-BBEF-D4FB510B8916}">
      <dgm:prSet/>
      <dgm:spPr/>
      <dgm:t>
        <a:bodyPr/>
        <a:lstStyle/>
        <a:p>
          <a:endParaRPr lang="en-US"/>
        </a:p>
      </dgm:t>
    </dgm:pt>
    <dgm:pt modelId="{033320C1-7305-49C9-977D-B83B5EA07937}">
      <dgm:prSet/>
      <dgm:spPr/>
      <dgm:t>
        <a:bodyPr/>
        <a:lstStyle/>
        <a:p>
          <a:endParaRPr lang="en-US" sz="3600" dirty="0"/>
        </a:p>
      </dgm:t>
    </dgm:pt>
    <dgm:pt modelId="{F079DD61-7B15-433B-A610-C351A5240002}" type="parTrans" cxnId="{0E122B6C-FDE4-4DFD-9F87-83D7BD845845}">
      <dgm:prSet/>
      <dgm:spPr/>
      <dgm:t>
        <a:bodyPr/>
        <a:lstStyle/>
        <a:p>
          <a:endParaRPr lang="en-US"/>
        </a:p>
      </dgm:t>
    </dgm:pt>
    <dgm:pt modelId="{D327BF21-8282-41A4-9A4D-5F0CC3EE74C5}" type="sibTrans" cxnId="{0E122B6C-FDE4-4DFD-9F87-83D7BD845845}">
      <dgm:prSet/>
      <dgm:spPr/>
      <dgm:t>
        <a:bodyPr/>
        <a:lstStyle/>
        <a:p>
          <a:endParaRPr lang="en-US"/>
        </a:p>
      </dgm:t>
    </dgm:pt>
    <dgm:pt modelId="{CA168342-6EA6-4B93-9579-079699F51A54}" type="pres">
      <dgm:prSet presAssocID="{E81BE1D9-237E-41AD-878C-EE505E1EED6C}" presName="Name0" presStyleCnt="0">
        <dgm:presLayoutVars>
          <dgm:dir/>
          <dgm:resizeHandles val="exact"/>
        </dgm:presLayoutVars>
      </dgm:prSet>
      <dgm:spPr/>
    </dgm:pt>
    <dgm:pt modelId="{64C66190-1032-4EC4-B065-3D4289D681A6}" type="pres">
      <dgm:prSet presAssocID="{E81BE1D9-237E-41AD-878C-EE505E1EED6C}" presName="bkgdShp" presStyleLbl="alignAccFollowNode1" presStyleIdx="0" presStyleCnt="1" custLinFactNeighborX="-9764" custLinFactNeighborY="3949"/>
      <dgm:spPr/>
    </dgm:pt>
    <dgm:pt modelId="{98122AE4-500D-4024-BC6C-EB4C61850460}" type="pres">
      <dgm:prSet presAssocID="{E81BE1D9-237E-41AD-878C-EE505E1EED6C}" presName="linComp" presStyleCnt="0"/>
      <dgm:spPr/>
    </dgm:pt>
    <dgm:pt modelId="{4930D791-D3B7-4DB2-8D07-CE6E4E768601}" type="pres">
      <dgm:prSet presAssocID="{75F719C5-1C68-4CD7-A5CE-6E699CED7A5B}" presName="compNode" presStyleCnt="0"/>
      <dgm:spPr/>
    </dgm:pt>
    <dgm:pt modelId="{E0A59326-3D83-48D9-9F1B-72AAD4CBEABC}" type="pres">
      <dgm:prSet presAssocID="{75F719C5-1C68-4CD7-A5CE-6E699CED7A5B}" presName="node" presStyleLbl="node1" presStyleIdx="0" presStyleCnt="5">
        <dgm:presLayoutVars>
          <dgm:bulletEnabled val="1"/>
        </dgm:presLayoutVars>
      </dgm:prSet>
      <dgm:spPr/>
    </dgm:pt>
    <dgm:pt modelId="{8392657E-9DEA-40A2-9892-2F3905E8E0CB}" type="pres">
      <dgm:prSet presAssocID="{75F719C5-1C68-4CD7-A5CE-6E699CED7A5B}" presName="invisiNode" presStyleLbl="node1" presStyleIdx="0" presStyleCnt="5"/>
      <dgm:spPr/>
    </dgm:pt>
    <dgm:pt modelId="{863DDC7D-4276-488D-A751-C1E6A63E8E19}" type="pres">
      <dgm:prSet presAssocID="{75F719C5-1C68-4CD7-A5CE-6E699CED7A5B}" presName="imagNode"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9000" b="-19000"/>
          </a:stretch>
        </a:blipFill>
      </dgm:spPr>
      <dgm:extLst>
        <a:ext uri="{E40237B7-FDA0-4F09-8148-C483321AD2D9}">
          <dgm14:cNvPr xmlns:dgm14="http://schemas.microsoft.com/office/drawing/2010/diagram" id="0" name="" descr="Tools with solid fill"/>
        </a:ext>
      </dgm:extLst>
    </dgm:pt>
    <dgm:pt modelId="{9D11CA5A-8F0E-4EC9-82A8-6B065CAA3E25}" type="pres">
      <dgm:prSet presAssocID="{F584C3DA-1675-44BB-A2DF-8BA0D2B2582A}" presName="sibTrans" presStyleLbl="sibTrans2D1" presStyleIdx="0" presStyleCnt="0"/>
      <dgm:spPr/>
    </dgm:pt>
    <dgm:pt modelId="{F36631C8-AF37-4849-9F73-C1C541A91A8A}" type="pres">
      <dgm:prSet presAssocID="{C8BD05A0-65B4-4870-9F1B-129CEF56F26B}" presName="compNode" presStyleCnt="0"/>
      <dgm:spPr/>
    </dgm:pt>
    <dgm:pt modelId="{5FD9C30E-33FC-48EB-88F2-C426E60276EF}" type="pres">
      <dgm:prSet presAssocID="{C8BD05A0-65B4-4870-9F1B-129CEF56F26B}" presName="node" presStyleLbl="node1" presStyleIdx="1" presStyleCnt="5">
        <dgm:presLayoutVars>
          <dgm:bulletEnabled val="1"/>
        </dgm:presLayoutVars>
      </dgm:prSet>
      <dgm:spPr/>
    </dgm:pt>
    <dgm:pt modelId="{6FDE347A-BFDB-4662-AEE3-1B00394C7595}" type="pres">
      <dgm:prSet presAssocID="{C8BD05A0-65B4-4870-9F1B-129CEF56F26B}" presName="invisiNode" presStyleLbl="node1" presStyleIdx="1" presStyleCnt="5"/>
      <dgm:spPr/>
    </dgm:pt>
    <dgm:pt modelId="{5DBAF0B6-8779-4860-9A5A-C5189C41501D}" type="pres">
      <dgm:prSet presAssocID="{C8BD05A0-65B4-4870-9F1B-129CEF56F26B}"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9000" b="-19000"/>
          </a:stretch>
        </a:blipFill>
      </dgm:spPr>
      <dgm:extLst>
        <a:ext uri="{E40237B7-FDA0-4F09-8148-C483321AD2D9}">
          <dgm14:cNvPr xmlns:dgm14="http://schemas.microsoft.com/office/drawing/2010/diagram" id="0" name="" descr="Table tennis paddle and ball with solid fill"/>
        </a:ext>
      </dgm:extLst>
    </dgm:pt>
    <dgm:pt modelId="{20FE9CF3-3D75-481D-AD99-B69A1C6794ED}" type="pres">
      <dgm:prSet presAssocID="{D2CB917A-AF10-4B4D-A2FD-C6DDBCF0D85C}" presName="sibTrans" presStyleLbl="sibTrans2D1" presStyleIdx="0" presStyleCnt="0"/>
      <dgm:spPr/>
    </dgm:pt>
    <dgm:pt modelId="{FBA7A23A-97AA-4E33-887E-FE16C5C72A89}" type="pres">
      <dgm:prSet presAssocID="{71CA23F2-3635-401F-88FA-892410238D3F}" presName="compNode" presStyleCnt="0"/>
      <dgm:spPr/>
    </dgm:pt>
    <dgm:pt modelId="{4FBA18DB-27A9-4C3B-A1E9-0E8242BAD12F}" type="pres">
      <dgm:prSet presAssocID="{71CA23F2-3635-401F-88FA-892410238D3F}" presName="node" presStyleLbl="node1" presStyleIdx="2" presStyleCnt="5">
        <dgm:presLayoutVars>
          <dgm:bulletEnabled val="1"/>
        </dgm:presLayoutVars>
      </dgm:prSet>
      <dgm:spPr/>
    </dgm:pt>
    <dgm:pt modelId="{FFE81BAC-81C8-4499-92A0-CC28879BBCAC}" type="pres">
      <dgm:prSet presAssocID="{71CA23F2-3635-401F-88FA-892410238D3F}" presName="invisiNode" presStyleLbl="node1" presStyleIdx="2" presStyleCnt="5"/>
      <dgm:spPr/>
    </dgm:pt>
    <dgm:pt modelId="{15ADBE0F-FB2B-45E1-8CE8-7D58DF826078}" type="pres">
      <dgm:prSet presAssocID="{71CA23F2-3635-401F-88FA-892410238D3F}" presName="imagNode"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9000" b="-19000"/>
          </a:stretch>
        </a:blipFill>
      </dgm:spPr>
      <dgm:extLst>
        <a:ext uri="{E40237B7-FDA0-4F09-8148-C483321AD2D9}">
          <dgm14:cNvPr xmlns:dgm14="http://schemas.microsoft.com/office/drawing/2010/diagram" id="0" name="" descr="Chat bubble with solid fill"/>
        </a:ext>
      </dgm:extLst>
    </dgm:pt>
    <dgm:pt modelId="{5C1512C6-C5F5-4AE9-986E-8F56548421EC}" type="pres">
      <dgm:prSet presAssocID="{E9A3F512-D327-4EA4-B122-4C1169FABED3}" presName="sibTrans" presStyleLbl="sibTrans2D1" presStyleIdx="0" presStyleCnt="0"/>
      <dgm:spPr/>
    </dgm:pt>
    <dgm:pt modelId="{2154E83E-85DB-47AC-9481-49439410946B}" type="pres">
      <dgm:prSet presAssocID="{4CA3C99F-7CA5-4324-BEF4-1E6BC00C2155}" presName="compNode" presStyleCnt="0"/>
      <dgm:spPr/>
    </dgm:pt>
    <dgm:pt modelId="{DF24CB77-A7C8-49F3-9DB5-70729A554034}" type="pres">
      <dgm:prSet presAssocID="{4CA3C99F-7CA5-4324-BEF4-1E6BC00C2155}" presName="node" presStyleLbl="node1" presStyleIdx="3" presStyleCnt="5">
        <dgm:presLayoutVars>
          <dgm:bulletEnabled val="1"/>
        </dgm:presLayoutVars>
      </dgm:prSet>
      <dgm:spPr/>
    </dgm:pt>
    <dgm:pt modelId="{C65B3D57-E9A6-4185-92F6-64CB3AC5188B}" type="pres">
      <dgm:prSet presAssocID="{4CA3C99F-7CA5-4324-BEF4-1E6BC00C2155}" presName="invisiNode" presStyleLbl="node1" presStyleIdx="3" presStyleCnt="5"/>
      <dgm:spPr/>
    </dgm:pt>
    <dgm:pt modelId="{C0973A50-AA15-41E7-B99B-8BBC088D8F23}" type="pres">
      <dgm:prSet presAssocID="{4CA3C99F-7CA5-4324-BEF4-1E6BC00C2155}"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9000" b="-19000"/>
          </a:stretch>
        </a:blipFill>
      </dgm:spPr>
      <dgm:extLst>
        <a:ext uri="{E40237B7-FDA0-4F09-8148-C483321AD2D9}">
          <dgm14:cNvPr xmlns:dgm14="http://schemas.microsoft.com/office/drawing/2010/diagram" id="0" name="" descr="Fish with solid fill"/>
        </a:ext>
      </dgm:extLst>
    </dgm:pt>
    <dgm:pt modelId="{DE4174C5-3D9E-4822-AF29-17F971007B07}" type="pres">
      <dgm:prSet presAssocID="{E1D82E45-791A-40BE-8711-2DC63805CE06}" presName="sibTrans" presStyleLbl="sibTrans2D1" presStyleIdx="0" presStyleCnt="0"/>
      <dgm:spPr/>
    </dgm:pt>
    <dgm:pt modelId="{06DF5FE4-D12D-40D2-8641-F9E9CCCFE23A}" type="pres">
      <dgm:prSet presAssocID="{32253B56-2C36-43E8-A4F3-68AE02CE7317}" presName="compNode" presStyleCnt="0"/>
      <dgm:spPr/>
    </dgm:pt>
    <dgm:pt modelId="{F7D956DD-3B44-4DDE-9A58-709718D0B951}" type="pres">
      <dgm:prSet presAssocID="{32253B56-2C36-43E8-A4F3-68AE02CE7317}" presName="node" presStyleLbl="node1" presStyleIdx="4" presStyleCnt="5">
        <dgm:presLayoutVars>
          <dgm:bulletEnabled val="1"/>
        </dgm:presLayoutVars>
      </dgm:prSet>
      <dgm:spPr/>
    </dgm:pt>
    <dgm:pt modelId="{8AB58ABC-B76B-4D97-91E9-3F1A726AACF4}" type="pres">
      <dgm:prSet presAssocID="{32253B56-2C36-43E8-A4F3-68AE02CE7317}" presName="invisiNode" presStyleLbl="node1" presStyleIdx="4" presStyleCnt="5"/>
      <dgm:spPr/>
    </dgm:pt>
    <dgm:pt modelId="{42C45A2F-89CD-4CBE-89A4-339EF3C69331}" type="pres">
      <dgm:prSet presAssocID="{32253B56-2C36-43E8-A4F3-68AE02CE7317}"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9000" b="-19000"/>
          </a:stretch>
        </a:blipFill>
      </dgm:spPr>
      <dgm:extLst>
        <a:ext uri="{E40237B7-FDA0-4F09-8148-C483321AD2D9}">
          <dgm14:cNvPr xmlns:dgm14="http://schemas.microsoft.com/office/drawing/2010/diagram" id="0" name="" descr="Car with solid fill"/>
        </a:ext>
      </dgm:extLst>
    </dgm:pt>
  </dgm:ptLst>
  <dgm:cxnLst>
    <dgm:cxn modelId="{82987901-9E64-42D5-96CF-E31F40C1FC73}" type="presOf" srcId="{E9A3F512-D327-4EA4-B122-4C1169FABED3}" destId="{5C1512C6-C5F5-4AE9-986E-8F56548421EC}" srcOrd="0" destOrd="0" presId="urn:microsoft.com/office/officeart/2005/8/layout/pList2"/>
    <dgm:cxn modelId="{FBEE3406-DED0-4912-BBEF-D4FB510B8916}" srcId="{75F719C5-1C68-4CD7-A5CE-6E699CED7A5B}" destId="{1B82A6D2-AC95-447D-9EF3-C9C54E8EAA5A}" srcOrd="0" destOrd="0" parTransId="{C248FB69-0F8B-432A-85CB-4954B0120F02}" sibTransId="{AA5EE487-E54A-4092-9919-763ADEC31087}"/>
    <dgm:cxn modelId="{0A376A0B-30AB-4B27-B6D5-ED64CD71CAC2}" srcId="{E81BE1D9-237E-41AD-878C-EE505E1EED6C}" destId="{71CA23F2-3635-401F-88FA-892410238D3F}" srcOrd="2" destOrd="0" parTransId="{7C967D76-D42F-4281-930E-5AE54E8C5E73}" sibTransId="{E9A3F512-D327-4EA4-B122-4C1169FABED3}"/>
    <dgm:cxn modelId="{7A898517-EC22-472D-948F-3DA7994CD063}" type="presOf" srcId="{033320C1-7305-49C9-977D-B83B5EA07937}" destId="{E0A59326-3D83-48D9-9F1B-72AAD4CBEABC}" srcOrd="0" destOrd="2" presId="urn:microsoft.com/office/officeart/2005/8/layout/pList2"/>
    <dgm:cxn modelId="{C132AC33-E88F-442B-BF07-4ECEA9AA6765}" type="presOf" srcId="{D2CB917A-AF10-4B4D-A2FD-C6DDBCF0D85C}" destId="{20FE9CF3-3D75-481D-AD99-B69A1C6794ED}" srcOrd="0" destOrd="0" presId="urn:microsoft.com/office/officeart/2005/8/layout/pList2"/>
    <dgm:cxn modelId="{6E6BF136-D4AF-46B9-979A-0F349A41A622}" type="presOf" srcId="{F584C3DA-1675-44BB-A2DF-8BA0D2B2582A}" destId="{9D11CA5A-8F0E-4EC9-82A8-6B065CAA3E25}" srcOrd="0" destOrd="0" presId="urn:microsoft.com/office/officeart/2005/8/layout/pList2"/>
    <dgm:cxn modelId="{A2F6EC60-CBCE-42FB-B776-EE6B99435EC6}" type="presOf" srcId="{75F719C5-1C68-4CD7-A5CE-6E699CED7A5B}" destId="{E0A59326-3D83-48D9-9F1B-72AAD4CBEABC}" srcOrd="0" destOrd="0" presId="urn:microsoft.com/office/officeart/2005/8/layout/pList2"/>
    <dgm:cxn modelId="{2159C844-A10A-49FD-9B54-BB3B8159E096}" type="presOf" srcId="{E81BE1D9-237E-41AD-878C-EE505E1EED6C}" destId="{CA168342-6EA6-4B93-9579-079699F51A54}" srcOrd="0" destOrd="0" presId="urn:microsoft.com/office/officeart/2005/8/layout/pList2"/>
    <dgm:cxn modelId="{0E122B6C-FDE4-4DFD-9F87-83D7BD845845}" srcId="{75F719C5-1C68-4CD7-A5CE-6E699CED7A5B}" destId="{033320C1-7305-49C9-977D-B83B5EA07937}" srcOrd="1" destOrd="0" parTransId="{F079DD61-7B15-433B-A610-C351A5240002}" sibTransId="{D327BF21-8282-41A4-9A4D-5F0CC3EE74C5}"/>
    <dgm:cxn modelId="{02081070-0686-425E-A904-E52668127CB8}" type="presOf" srcId="{E1D82E45-791A-40BE-8711-2DC63805CE06}" destId="{DE4174C5-3D9E-4822-AF29-17F971007B07}" srcOrd="0" destOrd="0" presId="urn:microsoft.com/office/officeart/2005/8/layout/pList2"/>
    <dgm:cxn modelId="{4AED5F50-5529-41DC-A2C3-4E9EBDDBD336}" type="presOf" srcId="{1B82A6D2-AC95-447D-9EF3-C9C54E8EAA5A}" destId="{E0A59326-3D83-48D9-9F1B-72AAD4CBEABC}" srcOrd="0" destOrd="1" presId="urn:microsoft.com/office/officeart/2005/8/layout/pList2"/>
    <dgm:cxn modelId="{1038EB70-236E-481C-B2AD-BC614324EED3}" type="presOf" srcId="{32253B56-2C36-43E8-A4F3-68AE02CE7317}" destId="{F7D956DD-3B44-4DDE-9A58-709718D0B951}" srcOrd="0" destOrd="0" presId="urn:microsoft.com/office/officeart/2005/8/layout/pList2"/>
    <dgm:cxn modelId="{B28F4F54-B638-4A9D-9E5B-531B4F63AEA6}" srcId="{E81BE1D9-237E-41AD-878C-EE505E1EED6C}" destId="{75F719C5-1C68-4CD7-A5CE-6E699CED7A5B}" srcOrd="0" destOrd="0" parTransId="{1939FB6C-1F6F-4086-BFC1-C3B7A1435B86}" sibTransId="{F584C3DA-1675-44BB-A2DF-8BA0D2B2582A}"/>
    <dgm:cxn modelId="{459A2F90-FC27-4DB7-B0DC-5A6F0BF37ACB}" type="presOf" srcId="{C8BD05A0-65B4-4870-9F1B-129CEF56F26B}" destId="{5FD9C30E-33FC-48EB-88F2-C426E60276EF}" srcOrd="0" destOrd="0" presId="urn:microsoft.com/office/officeart/2005/8/layout/pList2"/>
    <dgm:cxn modelId="{4C567493-90C5-4400-A58F-D57C8D5F43E5}" type="presOf" srcId="{4CA3C99F-7CA5-4324-BEF4-1E6BC00C2155}" destId="{DF24CB77-A7C8-49F3-9DB5-70729A554034}" srcOrd="0" destOrd="0" presId="urn:microsoft.com/office/officeart/2005/8/layout/pList2"/>
    <dgm:cxn modelId="{D4861196-D877-408A-BC66-D611C8E529C0}" srcId="{E81BE1D9-237E-41AD-878C-EE505E1EED6C}" destId="{32253B56-2C36-43E8-A4F3-68AE02CE7317}" srcOrd="4" destOrd="0" parTransId="{DAAD9CA4-DE1C-4E42-8456-369A824A0AE0}" sibTransId="{D60042FC-EF6A-4CF7-BB43-B796B641BDDF}"/>
    <dgm:cxn modelId="{FCA347B4-5E39-4422-80E0-C364DD910E4D}" srcId="{E81BE1D9-237E-41AD-878C-EE505E1EED6C}" destId="{C8BD05A0-65B4-4870-9F1B-129CEF56F26B}" srcOrd="1" destOrd="0" parTransId="{96226321-6500-424A-A9B3-20B1FFB8F84C}" sibTransId="{D2CB917A-AF10-4B4D-A2FD-C6DDBCF0D85C}"/>
    <dgm:cxn modelId="{025A90B6-74F9-4810-AB52-D0F0D18C67FA}" srcId="{E81BE1D9-237E-41AD-878C-EE505E1EED6C}" destId="{4CA3C99F-7CA5-4324-BEF4-1E6BC00C2155}" srcOrd="3" destOrd="0" parTransId="{02695EC3-E855-49BE-BAF3-D6137433A7DE}" sibTransId="{E1D82E45-791A-40BE-8711-2DC63805CE06}"/>
    <dgm:cxn modelId="{30AE55B7-1449-4ECD-9F0C-2A786B9B055B}" type="presOf" srcId="{D9C2BD18-2E4C-4AE3-B94B-2953FD515F3E}" destId="{5FD9C30E-33FC-48EB-88F2-C426E60276EF}" srcOrd="0" destOrd="1" presId="urn:microsoft.com/office/officeart/2005/8/layout/pList2"/>
    <dgm:cxn modelId="{98405DDC-F546-403B-9981-896614813A11}" srcId="{C8BD05A0-65B4-4870-9F1B-129CEF56F26B}" destId="{D9C2BD18-2E4C-4AE3-B94B-2953FD515F3E}" srcOrd="0" destOrd="0" parTransId="{900F0FB3-8B30-4132-97CE-B122847953D4}" sibTransId="{827542BA-2D41-432E-9BF2-3E53C0FEF5CD}"/>
    <dgm:cxn modelId="{5C17EAFE-BCBF-4C43-93CD-3384DAA729CB}" type="presOf" srcId="{71CA23F2-3635-401F-88FA-892410238D3F}" destId="{4FBA18DB-27A9-4C3B-A1E9-0E8242BAD12F}" srcOrd="0" destOrd="0" presId="urn:microsoft.com/office/officeart/2005/8/layout/pList2"/>
    <dgm:cxn modelId="{8BD29E49-2D89-498A-8966-B078A996BB2A}" type="presParOf" srcId="{CA168342-6EA6-4B93-9579-079699F51A54}" destId="{64C66190-1032-4EC4-B065-3D4289D681A6}" srcOrd="0" destOrd="0" presId="urn:microsoft.com/office/officeart/2005/8/layout/pList2"/>
    <dgm:cxn modelId="{78FF42DD-4119-473B-94A3-71B707B98170}" type="presParOf" srcId="{CA168342-6EA6-4B93-9579-079699F51A54}" destId="{98122AE4-500D-4024-BC6C-EB4C61850460}" srcOrd="1" destOrd="0" presId="urn:microsoft.com/office/officeart/2005/8/layout/pList2"/>
    <dgm:cxn modelId="{8ADAB58B-1E82-4CD4-BE58-BDAAEED1139F}" type="presParOf" srcId="{98122AE4-500D-4024-BC6C-EB4C61850460}" destId="{4930D791-D3B7-4DB2-8D07-CE6E4E768601}" srcOrd="0" destOrd="0" presId="urn:microsoft.com/office/officeart/2005/8/layout/pList2"/>
    <dgm:cxn modelId="{2EFB6B5F-76AC-4C24-B9F5-C1F315082C8C}" type="presParOf" srcId="{4930D791-D3B7-4DB2-8D07-CE6E4E768601}" destId="{E0A59326-3D83-48D9-9F1B-72AAD4CBEABC}" srcOrd="0" destOrd="0" presId="urn:microsoft.com/office/officeart/2005/8/layout/pList2"/>
    <dgm:cxn modelId="{9F3155A7-375C-468F-89D0-C85E3AE977FA}" type="presParOf" srcId="{4930D791-D3B7-4DB2-8D07-CE6E4E768601}" destId="{8392657E-9DEA-40A2-9892-2F3905E8E0CB}" srcOrd="1" destOrd="0" presId="urn:microsoft.com/office/officeart/2005/8/layout/pList2"/>
    <dgm:cxn modelId="{CDF8E709-D89A-43F2-B326-09495BEDA086}" type="presParOf" srcId="{4930D791-D3B7-4DB2-8D07-CE6E4E768601}" destId="{863DDC7D-4276-488D-A751-C1E6A63E8E19}" srcOrd="2" destOrd="0" presId="urn:microsoft.com/office/officeart/2005/8/layout/pList2"/>
    <dgm:cxn modelId="{C7A5972C-DADB-4679-AD4A-53D07B1953E3}" type="presParOf" srcId="{98122AE4-500D-4024-BC6C-EB4C61850460}" destId="{9D11CA5A-8F0E-4EC9-82A8-6B065CAA3E25}" srcOrd="1" destOrd="0" presId="urn:microsoft.com/office/officeart/2005/8/layout/pList2"/>
    <dgm:cxn modelId="{D2F8F0F5-C801-4B2E-8D4A-D0B0355B8327}" type="presParOf" srcId="{98122AE4-500D-4024-BC6C-EB4C61850460}" destId="{F36631C8-AF37-4849-9F73-C1C541A91A8A}" srcOrd="2" destOrd="0" presId="urn:microsoft.com/office/officeart/2005/8/layout/pList2"/>
    <dgm:cxn modelId="{7267A6E7-0B5B-423C-930F-16F824B6C22E}" type="presParOf" srcId="{F36631C8-AF37-4849-9F73-C1C541A91A8A}" destId="{5FD9C30E-33FC-48EB-88F2-C426E60276EF}" srcOrd="0" destOrd="0" presId="urn:microsoft.com/office/officeart/2005/8/layout/pList2"/>
    <dgm:cxn modelId="{04B207D5-7DAF-4D83-B514-E08F61A6A908}" type="presParOf" srcId="{F36631C8-AF37-4849-9F73-C1C541A91A8A}" destId="{6FDE347A-BFDB-4662-AEE3-1B00394C7595}" srcOrd="1" destOrd="0" presId="urn:microsoft.com/office/officeart/2005/8/layout/pList2"/>
    <dgm:cxn modelId="{A24F9357-AA0D-4B5B-93DE-258DEC1CC114}" type="presParOf" srcId="{F36631C8-AF37-4849-9F73-C1C541A91A8A}" destId="{5DBAF0B6-8779-4860-9A5A-C5189C41501D}" srcOrd="2" destOrd="0" presId="urn:microsoft.com/office/officeart/2005/8/layout/pList2"/>
    <dgm:cxn modelId="{AF5B0D1A-E15D-4591-95CB-B4DCDAFF5B7B}" type="presParOf" srcId="{98122AE4-500D-4024-BC6C-EB4C61850460}" destId="{20FE9CF3-3D75-481D-AD99-B69A1C6794ED}" srcOrd="3" destOrd="0" presId="urn:microsoft.com/office/officeart/2005/8/layout/pList2"/>
    <dgm:cxn modelId="{42224604-5354-4AAF-B18D-512F17B6FECE}" type="presParOf" srcId="{98122AE4-500D-4024-BC6C-EB4C61850460}" destId="{FBA7A23A-97AA-4E33-887E-FE16C5C72A89}" srcOrd="4" destOrd="0" presId="urn:microsoft.com/office/officeart/2005/8/layout/pList2"/>
    <dgm:cxn modelId="{4D12297D-337C-496A-A67F-21EACA95E21E}" type="presParOf" srcId="{FBA7A23A-97AA-4E33-887E-FE16C5C72A89}" destId="{4FBA18DB-27A9-4C3B-A1E9-0E8242BAD12F}" srcOrd="0" destOrd="0" presId="urn:microsoft.com/office/officeart/2005/8/layout/pList2"/>
    <dgm:cxn modelId="{8EFE9030-0BD6-4E58-BE87-AE0DAC39E271}" type="presParOf" srcId="{FBA7A23A-97AA-4E33-887E-FE16C5C72A89}" destId="{FFE81BAC-81C8-4499-92A0-CC28879BBCAC}" srcOrd="1" destOrd="0" presId="urn:microsoft.com/office/officeart/2005/8/layout/pList2"/>
    <dgm:cxn modelId="{15DC675E-FE8B-4029-8A24-A86DD93E4DAF}" type="presParOf" srcId="{FBA7A23A-97AA-4E33-887E-FE16C5C72A89}" destId="{15ADBE0F-FB2B-45E1-8CE8-7D58DF826078}" srcOrd="2" destOrd="0" presId="urn:microsoft.com/office/officeart/2005/8/layout/pList2"/>
    <dgm:cxn modelId="{4D39D01A-DDF1-4CA2-BA54-F9C2694D3E71}" type="presParOf" srcId="{98122AE4-500D-4024-BC6C-EB4C61850460}" destId="{5C1512C6-C5F5-4AE9-986E-8F56548421EC}" srcOrd="5" destOrd="0" presId="urn:microsoft.com/office/officeart/2005/8/layout/pList2"/>
    <dgm:cxn modelId="{8A71F536-1C67-46A0-9F3D-22710AAC7557}" type="presParOf" srcId="{98122AE4-500D-4024-BC6C-EB4C61850460}" destId="{2154E83E-85DB-47AC-9481-49439410946B}" srcOrd="6" destOrd="0" presId="urn:microsoft.com/office/officeart/2005/8/layout/pList2"/>
    <dgm:cxn modelId="{AC6A02F3-3A9B-40AF-B947-B9F7A4E382A2}" type="presParOf" srcId="{2154E83E-85DB-47AC-9481-49439410946B}" destId="{DF24CB77-A7C8-49F3-9DB5-70729A554034}" srcOrd="0" destOrd="0" presId="urn:microsoft.com/office/officeart/2005/8/layout/pList2"/>
    <dgm:cxn modelId="{00A36204-DC1F-41C4-BCC3-84BBE21BBA11}" type="presParOf" srcId="{2154E83E-85DB-47AC-9481-49439410946B}" destId="{C65B3D57-E9A6-4185-92F6-64CB3AC5188B}" srcOrd="1" destOrd="0" presId="urn:microsoft.com/office/officeart/2005/8/layout/pList2"/>
    <dgm:cxn modelId="{70DD54E9-3D0B-49E9-A01B-88AFE7BE640A}" type="presParOf" srcId="{2154E83E-85DB-47AC-9481-49439410946B}" destId="{C0973A50-AA15-41E7-B99B-8BBC088D8F23}" srcOrd="2" destOrd="0" presId="urn:microsoft.com/office/officeart/2005/8/layout/pList2"/>
    <dgm:cxn modelId="{72B90BD9-167A-4764-ACF6-17194E2A5124}" type="presParOf" srcId="{98122AE4-500D-4024-BC6C-EB4C61850460}" destId="{DE4174C5-3D9E-4822-AF29-17F971007B07}" srcOrd="7" destOrd="0" presId="urn:microsoft.com/office/officeart/2005/8/layout/pList2"/>
    <dgm:cxn modelId="{3EBCBE6B-20A9-4D24-93D1-AB57970DCFFA}" type="presParOf" srcId="{98122AE4-500D-4024-BC6C-EB4C61850460}" destId="{06DF5FE4-D12D-40D2-8641-F9E9CCCFE23A}" srcOrd="8" destOrd="0" presId="urn:microsoft.com/office/officeart/2005/8/layout/pList2"/>
    <dgm:cxn modelId="{5261CDE7-73E2-4188-8607-0868AB508BD5}" type="presParOf" srcId="{06DF5FE4-D12D-40D2-8641-F9E9CCCFE23A}" destId="{F7D956DD-3B44-4DDE-9A58-709718D0B951}" srcOrd="0" destOrd="0" presId="urn:microsoft.com/office/officeart/2005/8/layout/pList2"/>
    <dgm:cxn modelId="{C4A528CC-E219-4EE1-AD2C-07ED34536C84}" type="presParOf" srcId="{06DF5FE4-D12D-40D2-8641-F9E9CCCFE23A}" destId="{8AB58ABC-B76B-4D97-91E9-3F1A726AACF4}" srcOrd="1" destOrd="0" presId="urn:microsoft.com/office/officeart/2005/8/layout/pList2"/>
    <dgm:cxn modelId="{F5E22FB6-6A5E-4C38-A2B2-00506C90CFF0}" type="presParOf" srcId="{06DF5FE4-D12D-40D2-8641-F9E9CCCFE23A}" destId="{42C45A2F-89CD-4CBE-89A4-339EF3C6933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5AB07-1564-4359-BD66-6F494E736B10}">
      <dsp:nvSpPr>
        <dsp:cNvPr id="0" name=""/>
        <dsp:cNvSpPr/>
      </dsp:nvSpPr>
      <dsp:spPr>
        <a:xfrm>
          <a:off x="0" y="0"/>
          <a:ext cx="10206507" cy="1323304"/>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14000"/>
            </a:lnSpc>
            <a:spcBef>
              <a:spcPct val="0"/>
            </a:spcBef>
            <a:spcAft>
              <a:spcPts val="600"/>
            </a:spcAft>
            <a:buNone/>
          </a:pPr>
          <a:r>
            <a:rPr lang="en-US" sz="2400" kern="1200" dirty="0">
              <a:solidFill>
                <a:schemeClr val="bg1"/>
              </a:solidFill>
            </a:rPr>
            <a:t>The Outdoor Recreation economy in Idaho generates nearly:</a:t>
          </a:r>
        </a:p>
      </dsp:txBody>
      <dsp:txXfrm>
        <a:off x="0" y="0"/>
        <a:ext cx="10206507" cy="1323304"/>
      </dsp:txXfrm>
    </dsp:sp>
    <dsp:sp modelId="{80F13639-40D3-4BC3-8BF8-46CFB774ADFE}">
      <dsp:nvSpPr>
        <dsp:cNvPr id="0" name=""/>
        <dsp:cNvSpPr/>
      </dsp:nvSpPr>
      <dsp:spPr>
        <a:xfrm>
          <a:off x="4983" y="1323304"/>
          <a:ext cx="3398846" cy="2778938"/>
        </a:xfrm>
        <a:prstGeom prst="rect">
          <a:avLst/>
        </a:prstGeom>
        <a:solidFill>
          <a:schemeClr val="accent3">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114000"/>
            </a:lnSpc>
            <a:spcBef>
              <a:spcPct val="0"/>
            </a:spcBef>
            <a:spcAft>
              <a:spcPts val="600"/>
            </a:spcAft>
            <a:buNone/>
          </a:pPr>
          <a:r>
            <a:rPr lang="en-US" sz="2400" kern="1200" dirty="0">
              <a:solidFill>
                <a:schemeClr val="tx1"/>
              </a:solidFill>
            </a:rPr>
            <a:t> 78,000 direct jobs</a:t>
          </a:r>
        </a:p>
      </dsp:txBody>
      <dsp:txXfrm>
        <a:off x="4983" y="1323304"/>
        <a:ext cx="3398846" cy="2778938"/>
      </dsp:txXfrm>
    </dsp:sp>
    <dsp:sp modelId="{1363BB57-97CD-4C6C-9040-028DB5C5B6E7}">
      <dsp:nvSpPr>
        <dsp:cNvPr id="0" name=""/>
        <dsp:cNvSpPr/>
      </dsp:nvSpPr>
      <dsp:spPr>
        <a:xfrm>
          <a:off x="3403830" y="1323304"/>
          <a:ext cx="3398846" cy="2778938"/>
        </a:xfrm>
        <a:prstGeom prst="rect">
          <a:avLst/>
        </a:prstGeom>
        <a:solidFill>
          <a:schemeClr val="accent1">
            <a:lumMod val="10000"/>
            <a:lumOff val="9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114000"/>
            </a:lnSpc>
            <a:spcBef>
              <a:spcPct val="0"/>
            </a:spcBef>
            <a:spcAft>
              <a:spcPts val="600"/>
            </a:spcAft>
            <a:buNone/>
          </a:pPr>
          <a:r>
            <a:rPr lang="en-US" sz="2400" kern="1200" dirty="0">
              <a:solidFill>
                <a:schemeClr val="tx1"/>
              </a:solidFill>
            </a:rPr>
            <a:t> $7.8 billion in total outdoor recreation spending</a:t>
          </a:r>
        </a:p>
      </dsp:txBody>
      <dsp:txXfrm>
        <a:off x="3403830" y="1323304"/>
        <a:ext cx="3398846" cy="2778938"/>
      </dsp:txXfrm>
    </dsp:sp>
    <dsp:sp modelId="{ABF99DD5-DA93-4D92-A007-F001D62AC96E}">
      <dsp:nvSpPr>
        <dsp:cNvPr id="0" name=""/>
        <dsp:cNvSpPr/>
      </dsp:nvSpPr>
      <dsp:spPr>
        <a:xfrm>
          <a:off x="6751999" y="1323304"/>
          <a:ext cx="3398846" cy="2778938"/>
        </a:xfrm>
        <a:prstGeom prst="rect">
          <a:avLst/>
        </a:prstGeom>
        <a:solidFill>
          <a:schemeClr val="accent3">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114000"/>
            </a:lnSpc>
            <a:spcBef>
              <a:spcPct val="0"/>
            </a:spcBef>
            <a:spcAft>
              <a:spcPts val="600"/>
            </a:spcAft>
            <a:buNone/>
          </a:pPr>
          <a:r>
            <a:rPr lang="en-US" sz="2400" kern="1200" dirty="0">
              <a:solidFill>
                <a:schemeClr val="tx1"/>
              </a:solidFill>
            </a:rPr>
            <a:t> Medical savings and improved physical and mental health</a:t>
          </a:r>
        </a:p>
      </dsp:txBody>
      <dsp:txXfrm>
        <a:off x="6751999" y="1323304"/>
        <a:ext cx="3398846" cy="2778938"/>
      </dsp:txXfrm>
    </dsp:sp>
    <dsp:sp modelId="{F7B5AFE9-E859-41E4-B6A1-E418443B5E58}">
      <dsp:nvSpPr>
        <dsp:cNvPr id="0" name=""/>
        <dsp:cNvSpPr/>
      </dsp:nvSpPr>
      <dsp:spPr>
        <a:xfrm>
          <a:off x="0" y="4102243"/>
          <a:ext cx="10206507" cy="30877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6B998-0118-43B6-A8F5-A6E540DF51A2}">
      <dsp:nvSpPr>
        <dsp:cNvPr id="0" name=""/>
        <dsp:cNvSpPr/>
      </dsp:nvSpPr>
      <dsp:spPr>
        <a:xfrm>
          <a:off x="3316" y="905745"/>
          <a:ext cx="2630769" cy="1578461"/>
        </a:xfrm>
        <a:prstGeom prst="rect">
          <a:avLst/>
        </a:prstGeom>
        <a:solidFill>
          <a:schemeClr val="accent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14000"/>
            </a:lnSpc>
            <a:spcBef>
              <a:spcPct val="0"/>
            </a:spcBef>
            <a:spcAft>
              <a:spcPts val="600"/>
            </a:spcAft>
            <a:buNone/>
          </a:pPr>
          <a:r>
            <a:rPr lang="en-US" sz="2500" kern="1200" dirty="0"/>
            <a:t>4,039 Site Visits (including the map)</a:t>
          </a:r>
        </a:p>
      </dsp:txBody>
      <dsp:txXfrm>
        <a:off x="3316" y="905745"/>
        <a:ext cx="2630769" cy="1578461"/>
      </dsp:txXfrm>
    </dsp:sp>
    <dsp:sp modelId="{3EFFB071-9B03-40A2-ABE7-D627F21C4AA5}">
      <dsp:nvSpPr>
        <dsp:cNvPr id="0" name=""/>
        <dsp:cNvSpPr/>
      </dsp:nvSpPr>
      <dsp:spPr>
        <a:xfrm>
          <a:off x="2897162" y="905745"/>
          <a:ext cx="2630769" cy="1578461"/>
        </a:xfrm>
        <a:prstGeom prst="rect">
          <a:avLst/>
        </a:prstGeom>
        <a:solidFill>
          <a:schemeClr val="accent4">
            <a:lumMod val="5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14000"/>
            </a:lnSpc>
            <a:spcBef>
              <a:spcPct val="0"/>
            </a:spcBef>
            <a:spcAft>
              <a:spcPts val="600"/>
            </a:spcAft>
            <a:buNone/>
          </a:pPr>
          <a:r>
            <a:rPr lang="en-US" sz="2500" kern="1200" dirty="0"/>
            <a:t>958 Unique Users</a:t>
          </a:r>
        </a:p>
      </dsp:txBody>
      <dsp:txXfrm>
        <a:off x="2897162" y="905745"/>
        <a:ext cx="2630769" cy="1578461"/>
      </dsp:txXfrm>
    </dsp:sp>
    <dsp:sp modelId="{2B5D6F4D-FA86-4B38-AC54-52259825D569}">
      <dsp:nvSpPr>
        <dsp:cNvPr id="0" name=""/>
        <dsp:cNvSpPr/>
      </dsp:nvSpPr>
      <dsp:spPr>
        <a:xfrm>
          <a:off x="5791009" y="905745"/>
          <a:ext cx="2630769" cy="1578461"/>
        </a:xfrm>
        <a:prstGeom prst="rect">
          <a:avLst/>
        </a:prstGeom>
        <a:solidFill>
          <a:schemeClr val="accent6">
            <a:lumMod val="5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14000"/>
            </a:lnSpc>
            <a:spcBef>
              <a:spcPct val="0"/>
            </a:spcBef>
            <a:spcAft>
              <a:spcPts val="600"/>
            </a:spcAft>
            <a:buNone/>
          </a:pPr>
          <a:r>
            <a:rPr lang="en-US" sz="2500" kern="1200" dirty="0"/>
            <a:t>43 Unique Stakeholders </a:t>
          </a:r>
        </a:p>
      </dsp:txBody>
      <dsp:txXfrm>
        <a:off x="5791009" y="905745"/>
        <a:ext cx="2630769" cy="1578461"/>
      </dsp:txXfrm>
    </dsp:sp>
    <dsp:sp modelId="{7683F870-2102-439B-ADEF-22920C24B061}">
      <dsp:nvSpPr>
        <dsp:cNvPr id="0" name=""/>
        <dsp:cNvSpPr/>
      </dsp:nvSpPr>
      <dsp:spPr>
        <a:xfrm>
          <a:off x="8684856" y="905745"/>
          <a:ext cx="2630769" cy="1578461"/>
        </a:xfrm>
        <a:prstGeom prst="rect">
          <a:avLst/>
        </a:prstGeom>
        <a:solidFill>
          <a:schemeClr val="accent4"/>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14000"/>
            </a:lnSpc>
            <a:spcBef>
              <a:spcPct val="0"/>
            </a:spcBef>
            <a:spcAft>
              <a:spcPts val="600"/>
            </a:spcAft>
            <a:buNone/>
          </a:pPr>
          <a:r>
            <a:rPr lang="en-US" sz="2500" kern="1200" dirty="0"/>
            <a:t>98 Map Comments 32 Ideas Wall Comments</a:t>
          </a:r>
        </a:p>
      </dsp:txBody>
      <dsp:txXfrm>
        <a:off x="8684856" y="905745"/>
        <a:ext cx="2630769" cy="1578461"/>
      </dsp:txXfrm>
    </dsp:sp>
    <dsp:sp modelId="{3F9E17E8-E101-493B-B0F4-E87832613CA4}">
      <dsp:nvSpPr>
        <dsp:cNvPr id="0" name=""/>
        <dsp:cNvSpPr/>
      </dsp:nvSpPr>
      <dsp:spPr>
        <a:xfrm>
          <a:off x="1450239" y="2747283"/>
          <a:ext cx="2630769" cy="1578461"/>
        </a:xfrm>
        <a:prstGeom prst="rect">
          <a:avLst/>
        </a:prstGeom>
        <a:solidFill>
          <a:schemeClr val="accent2">
            <a:lumMod val="5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14000"/>
            </a:lnSpc>
            <a:spcBef>
              <a:spcPct val="0"/>
            </a:spcBef>
            <a:spcAft>
              <a:spcPts val="600"/>
            </a:spcAft>
            <a:buNone/>
          </a:pPr>
          <a:r>
            <a:rPr lang="en-US" sz="2500" kern="1200" dirty="0"/>
            <a:t>63 Budget Responses</a:t>
          </a:r>
        </a:p>
      </dsp:txBody>
      <dsp:txXfrm>
        <a:off x="1450239" y="2747283"/>
        <a:ext cx="2630769" cy="1578461"/>
      </dsp:txXfrm>
    </dsp:sp>
    <dsp:sp modelId="{9FDBC7D5-3AB0-46EE-8253-F275107DA356}">
      <dsp:nvSpPr>
        <dsp:cNvPr id="0" name=""/>
        <dsp:cNvSpPr/>
      </dsp:nvSpPr>
      <dsp:spPr>
        <a:xfrm>
          <a:off x="4344086" y="2747283"/>
          <a:ext cx="2630769" cy="1578461"/>
        </a:xfrm>
        <a:prstGeom prst="rect">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14000"/>
            </a:lnSpc>
            <a:spcBef>
              <a:spcPct val="0"/>
            </a:spcBef>
            <a:spcAft>
              <a:spcPts val="600"/>
            </a:spcAft>
            <a:buNone/>
          </a:pPr>
          <a:r>
            <a:rPr lang="en-US" sz="2500" kern="1200" dirty="0"/>
            <a:t>32 Ideas Wall Comments</a:t>
          </a:r>
        </a:p>
      </dsp:txBody>
      <dsp:txXfrm>
        <a:off x="4344086" y="2747283"/>
        <a:ext cx="2630769" cy="1578461"/>
      </dsp:txXfrm>
    </dsp:sp>
    <dsp:sp modelId="{4D604FC9-956E-4859-9069-1A01F7761E13}">
      <dsp:nvSpPr>
        <dsp:cNvPr id="0" name=""/>
        <dsp:cNvSpPr/>
      </dsp:nvSpPr>
      <dsp:spPr>
        <a:xfrm>
          <a:off x="7237932" y="2747283"/>
          <a:ext cx="2630769" cy="1578461"/>
        </a:xfrm>
        <a:prstGeom prst="rect">
          <a:avLst/>
        </a:prstGeom>
        <a:solidFill>
          <a:schemeClr val="tx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14000"/>
            </a:lnSpc>
            <a:spcBef>
              <a:spcPct val="0"/>
            </a:spcBef>
            <a:spcAft>
              <a:spcPts val="600"/>
            </a:spcAft>
            <a:buNone/>
          </a:pPr>
          <a:r>
            <a:rPr lang="en-US" sz="2500" kern="1200" dirty="0"/>
            <a:t>17 Forum Responses</a:t>
          </a:r>
        </a:p>
      </dsp:txBody>
      <dsp:txXfrm>
        <a:off x="7237932" y="2747283"/>
        <a:ext cx="2630769" cy="1578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66190-1032-4EC4-B065-3D4289D681A6}">
      <dsp:nvSpPr>
        <dsp:cNvPr id="0" name=""/>
        <dsp:cNvSpPr/>
      </dsp:nvSpPr>
      <dsp:spPr>
        <a:xfrm>
          <a:off x="0" y="75114"/>
          <a:ext cx="11054714" cy="1902124"/>
        </a:xfrm>
        <a:prstGeom prst="roundRect">
          <a:avLst>
            <a:gd name="adj" fmla="val 1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3DDC7D-4276-488D-A751-C1E6A63E8E19}">
      <dsp:nvSpPr>
        <dsp:cNvPr id="0" name=""/>
        <dsp:cNvSpPr/>
      </dsp:nvSpPr>
      <dsp:spPr>
        <a:xfrm>
          <a:off x="335193" y="253616"/>
          <a:ext cx="1923023" cy="1394891"/>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9000" b="-19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A59326-3D83-48D9-9F1B-72AAD4CBEABC}">
      <dsp:nvSpPr>
        <dsp:cNvPr id="0" name=""/>
        <dsp:cNvSpPr/>
      </dsp:nvSpPr>
      <dsp:spPr>
        <a:xfrm rot="10800000">
          <a:off x="335193" y="1902124"/>
          <a:ext cx="1923023" cy="2324819"/>
        </a:xfrm>
        <a:prstGeom prst="round2SameRect">
          <a:avLst>
            <a:gd name="adj1" fmla="val 10500"/>
            <a:gd name="adj2" fmla="val 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0" kern="1200" dirty="0"/>
            <a:t>- Need new parks, especially in South Boise and South Meridian</a:t>
          </a:r>
        </a:p>
        <a:p>
          <a:pPr marL="0" lvl="0" indent="0" algn="l" defTabSz="533400">
            <a:lnSpc>
              <a:spcPct val="90000"/>
            </a:lnSpc>
            <a:spcBef>
              <a:spcPct val="0"/>
            </a:spcBef>
            <a:spcAft>
              <a:spcPct val="35000"/>
            </a:spcAft>
            <a:buNone/>
          </a:pPr>
          <a:r>
            <a:rPr lang="en-US" sz="1200" b="0" kern="1200" dirty="0"/>
            <a:t>- Improve maintenance of current trails</a:t>
          </a:r>
        </a:p>
        <a:p>
          <a:pPr marL="0" lvl="0" indent="0" algn="l" defTabSz="533400">
            <a:lnSpc>
              <a:spcPct val="90000"/>
            </a:lnSpc>
            <a:spcBef>
              <a:spcPct val="0"/>
            </a:spcBef>
            <a:spcAft>
              <a:spcPct val="35000"/>
            </a:spcAft>
            <a:buNone/>
          </a:pPr>
          <a:r>
            <a:rPr lang="en-US" sz="1200" b="0" kern="1200" dirty="0"/>
            <a:t>- Create accessible trails</a:t>
          </a:r>
        </a:p>
        <a:p>
          <a:pPr marL="0" lvl="0" indent="0" algn="l" defTabSz="533400">
            <a:lnSpc>
              <a:spcPct val="90000"/>
            </a:lnSpc>
            <a:spcBef>
              <a:spcPct val="0"/>
            </a:spcBef>
            <a:spcAft>
              <a:spcPct val="35000"/>
            </a:spcAft>
            <a:buNone/>
          </a:pPr>
          <a:r>
            <a:rPr lang="en-US" sz="1200" b="0" kern="1200" dirty="0"/>
            <a:t>- Build green and blue rated downhill runs</a:t>
          </a:r>
        </a:p>
        <a:p>
          <a:pPr marL="0" lvl="0" indent="0" algn="l" defTabSz="533400">
            <a:lnSpc>
              <a:spcPct val="90000"/>
            </a:lnSpc>
            <a:spcBef>
              <a:spcPct val="0"/>
            </a:spcBef>
            <a:spcAft>
              <a:spcPct val="35000"/>
            </a:spcAft>
            <a:buNone/>
          </a:pPr>
          <a:r>
            <a:rPr lang="en-US" sz="1200" b="0" kern="1200" dirty="0"/>
            <a:t>- Maintain existing runs</a:t>
          </a:r>
        </a:p>
        <a:p>
          <a:pPr marL="285750" lvl="1" indent="-285750" algn="l" defTabSz="1600200">
            <a:lnSpc>
              <a:spcPct val="90000"/>
            </a:lnSpc>
            <a:spcBef>
              <a:spcPct val="0"/>
            </a:spcBef>
            <a:spcAft>
              <a:spcPct val="15000"/>
            </a:spcAft>
            <a:buChar char="•"/>
          </a:pPr>
          <a:endParaRPr lang="en-US" sz="3600" kern="1200" dirty="0"/>
        </a:p>
        <a:p>
          <a:pPr marL="285750" lvl="1" indent="-285750" algn="l" defTabSz="1600200">
            <a:lnSpc>
              <a:spcPct val="90000"/>
            </a:lnSpc>
            <a:spcBef>
              <a:spcPct val="0"/>
            </a:spcBef>
            <a:spcAft>
              <a:spcPct val="15000"/>
            </a:spcAft>
            <a:buChar char="•"/>
          </a:pPr>
          <a:endParaRPr lang="en-US" sz="3600" kern="1200" dirty="0"/>
        </a:p>
      </dsp:txBody>
      <dsp:txXfrm rot="10800000">
        <a:off x="394333" y="1902124"/>
        <a:ext cx="1804743" cy="2265679"/>
      </dsp:txXfrm>
    </dsp:sp>
    <dsp:sp modelId="{5DBAF0B6-8779-4860-9A5A-C5189C41501D}">
      <dsp:nvSpPr>
        <dsp:cNvPr id="0" name=""/>
        <dsp:cNvSpPr/>
      </dsp:nvSpPr>
      <dsp:spPr>
        <a:xfrm>
          <a:off x="2450519" y="253616"/>
          <a:ext cx="1923023" cy="139489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9000" b="-19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D9C30E-33FC-48EB-88F2-C426E60276EF}">
      <dsp:nvSpPr>
        <dsp:cNvPr id="0" name=""/>
        <dsp:cNvSpPr/>
      </dsp:nvSpPr>
      <dsp:spPr>
        <a:xfrm rot="10800000">
          <a:off x="2450519" y="1902124"/>
          <a:ext cx="1923023" cy="2324819"/>
        </a:xfrm>
        <a:prstGeom prst="round2SameRect">
          <a:avLst>
            <a:gd name="adj1" fmla="val 10500"/>
            <a:gd name="adj2" fmla="val 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0" i="0" kern="1200" dirty="0"/>
            <a:t>- Desire for hiking, biking, fishing, and paddleboarding</a:t>
          </a:r>
        </a:p>
        <a:p>
          <a:pPr marL="0" lvl="0" indent="0" algn="l" defTabSz="533400">
            <a:lnSpc>
              <a:spcPct val="90000"/>
            </a:lnSpc>
            <a:spcBef>
              <a:spcPct val="0"/>
            </a:spcBef>
            <a:spcAft>
              <a:spcPct val="35000"/>
            </a:spcAft>
            <a:buNone/>
          </a:pPr>
          <a:r>
            <a:rPr lang="en-US" sz="1200" b="0" i="0" kern="1200" dirty="0"/>
            <a:t>- More pickleball courts needed</a:t>
          </a:r>
        </a:p>
        <a:p>
          <a:pPr marL="0" lvl="0" indent="0" algn="l" defTabSz="533400">
            <a:lnSpc>
              <a:spcPct val="90000"/>
            </a:lnSpc>
            <a:spcBef>
              <a:spcPct val="0"/>
            </a:spcBef>
            <a:spcAft>
              <a:spcPct val="35000"/>
            </a:spcAft>
            <a:buNone/>
          </a:pPr>
          <a:r>
            <a:rPr lang="en-US" sz="1200" b="0" i="0" kern="1200" dirty="0"/>
            <a:t>- Request for walking paths</a:t>
          </a:r>
        </a:p>
        <a:p>
          <a:pPr marL="0" lvl="0" indent="0" algn="l" defTabSz="533400">
            <a:lnSpc>
              <a:spcPct val="90000"/>
            </a:lnSpc>
            <a:spcBef>
              <a:spcPct val="0"/>
            </a:spcBef>
            <a:spcAft>
              <a:spcPct val="35000"/>
            </a:spcAft>
            <a:buNone/>
          </a:pPr>
          <a:r>
            <a:rPr lang="en-US" sz="1200" b="0" i="0" kern="1200" dirty="0"/>
            <a:t>- Overcrowding on trails</a:t>
          </a:r>
        </a:p>
        <a:p>
          <a:pPr marL="0" lvl="0" indent="0" algn="l" defTabSz="533400">
            <a:lnSpc>
              <a:spcPct val="90000"/>
            </a:lnSpc>
            <a:spcBef>
              <a:spcPct val="0"/>
            </a:spcBef>
            <a:spcAft>
              <a:spcPct val="35000"/>
            </a:spcAft>
            <a:buNone/>
          </a:pPr>
          <a:r>
            <a:rPr lang="en-US" sz="1200" b="0" i="0" kern="1200" dirty="0"/>
            <a:t>- Diverse biking trails required</a:t>
          </a:r>
          <a:endParaRPr lang="en-US" sz="1200" kern="1200" dirty="0"/>
        </a:p>
        <a:p>
          <a:pPr marL="57150" lvl="1" indent="-57150" algn="l" defTabSz="355600">
            <a:lnSpc>
              <a:spcPct val="90000"/>
            </a:lnSpc>
            <a:spcBef>
              <a:spcPct val="0"/>
            </a:spcBef>
            <a:spcAft>
              <a:spcPct val="15000"/>
            </a:spcAft>
            <a:buChar char="•"/>
          </a:pPr>
          <a:endParaRPr lang="en-US" sz="800" kern="1200" dirty="0"/>
        </a:p>
      </dsp:txBody>
      <dsp:txXfrm rot="10800000">
        <a:off x="2509659" y="1902124"/>
        <a:ext cx="1804743" cy="2265679"/>
      </dsp:txXfrm>
    </dsp:sp>
    <dsp:sp modelId="{15ADBE0F-FB2B-45E1-8CE8-7D58DF826078}">
      <dsp:nvSpPr>
        <dsp:cNvPr id="0" name=""/>
        <dsp:cNvSpPr/>
      </dsp:nvSpPr>
      <dsp:spPr>
        <a:xfrm>
          <a:off x="4565845" y="253616"/>
          <a:ext cx="1923023" cy="1394891"/>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9000" b="-19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BA18DB-27A9-4C3B-A1E9-0E8242BAD12F}">
      <dsp:nvSpPr>
        <dsp:cNvPr id="0" name=""/>
        <dsp:cNvSpPr/>
      </dsp:nvSpPr>
      <dsp:spPr>
        <a:xfrm rot="10800000">
          <a:off x="4565845" y="1902124"/>
          <a:ext cx="1923023" cy="2324819"/>
        </a:xfrm>
        <a:prstGeom prst="round2SameRect">
          <a:avLst>
            <a:gd name="adj1" fmla="val 10500"/>
            <a:gd name="adj2" fmla="val 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0" i="0" kern="1200" dirty="0"/>
            <a:t>- Improve communication</a:t>
          </a:r>
        </a:p>
        <a:p>
          <a:pPr marL="0" lvl="0" indent="0" algn="l" defTabSz="533400">
            <a:lnSpc>
              <a:spcPct val="90000"/>
            </a:lnSpc>
            <a:spcBef>
              <a:spcPct val="0"/>
            </a:spcBef>
            <a:spcAft>
              <a:spcPct val="35000"/>
            </a:spcAft>
            <a:buNone/>
          </a:pPr>
          <a:r>
            <a:rPr lang="en-US" sz="1200" b="0" i="0" kern="1200" dirty="0"/>
            <a:t>- Provide printable maps</a:t>
          </a:r>
        </a:p>
        <a:p>
          <a:pPr marL="0" lvl="0" indent="0" algn="l" defTabSz="533400">
            <a:lnSpc>
              <a:spcPct val="90000"/>
            </a:lnSpc>
            <a:spcBef>
              <a:spcPct val="0"/>
            </a:spcBef>
            <a:spcAft>
              <a:spcPct val="35000"/>
            </a:spcAft>
            <a:buNone/>
          </a:pPr>
          <a:r>
            <a:rPr lang="en-US" sz="1200" b="0" i="0" kern="1200" dirty="0"/>
            <a:t>- Enhance website information</a:t>
          </a:r>
        </a:p>
        <a:p>
          <a:pPr marL="0" lvl="0" indent="0" algn="l" defTabSz="533400">
            <a:lnSpc>
              <a:spcPct val="90000"/>
            </a:lnSpc>
            <a:spcBef>
              <a:spcPct val="0"/>
            </a:spcBef>
            <a:spcAft>
              <a:spcPct val="35000"/>
            </a:spcAft>
            <a:buNone/>
          </a:pPr>
          <a:r>
            <a:rPr lang="en-US" sz="1200" b="0" i="0" kern="1200" dirty="0"/>
            <a:t>- Use email newsletters</a:t>
          </a:r>
        </a:p>
        <a:p>
          <a:pPr marL="0" lvl="0" indent="0" algn="l" defTabSz="533400">
            <a:lnSpc>
              <a:spcPct val="90000"/>
            </a:lnSpc>
            <a:spcBef>
              <a:spcPct val="0"/>
            </a:spcBef>
            <a:spcAft>
              <a:spcPct val="35000"/>
            </a:spcAft>
            <a:buNone/>
          </a:pPr>
          <a:r>
            <a:rPr lang="en-US" sz="1200" b="0" i="0" kern="1200" dirty="0"/>
            <a:t>- Share updates and offerings</a:t>
          </a:r>
          <a:endParaRPr lang="en-US" sz="1200" kern="1200" dirty="0"/>
        </a:p>
      </dsp:txBody>
      <dsp:txXfrm rot="10800000">
        <a:off x="4624985" y="1902124"/>
        <a:ext cx="1804743" cy="2265679"/>
      </dsp:txXfrm>
    </dsp:sp>
    <dsp:sp modelId="{C0973A50-AA15-41E7-B99B-8BBC088D8F23}">
      <dsp:nvSpPr>
        <dsp:cNvPr id="0" name=""/>
        <dsp:cNvSpPr/>
      </dsp:nvSpPr>
      <dsp:spPr>
        <a:xfrm>
          <a:off x="6681171" y="253616"/>
          <a:ext cx="1923023" cy="1394891"/>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9000" b="-19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24CB77-A7C8-49F3-9DB5-70729A554034}">
      <dsp:nvSpPr>
        <dsp:cNvPr id="0" name=""/>
        <dsp:cNvSpPr/>
      </dsp:nvSpPr>
      <dsp:spPr>
        <a:xfrm rot="10800000">
          <a:off x="6681171" y="1902124"/>
          <a:ext cx="1923023" cy="2324819"/>
        </a:xfrm>
        <a:prstGeom prst="round2SameRect">
          <a:avLst>
            <a:gd name="adj1" fmla="val 10500"/>
            <a:gd name="adj2" fmla="val 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kern="1200" dirty="0"/>
            <a:t>- Preserve open spaces and habitats</a:t>
          </a:r>
        </a:p>
        <a:p>
          <a:pPr marL="0" lvl="0" indent="0" algn="l" defTabSz="533400">
            <a:lnSpc>
              <a:spcPct val="90000"/>
            </a:lnSpc>
            <a:spcBef>
              <a:spcPct val="0"/>
            </a:spcBef>
            <a:spcAft>
              <a:spcPct val="35000"/>
            </a:spcAft>
            <a:buNone/>
          </a:pPr>
          <a:r>
            <a:rPr lang="en-US" sz="1200" kern="1200" dirty="0"/>
            <a:t>- Address river management concerns</a:t>
          </a:r>
        </a:p>
        <a:p>
          <a:pPr marL="0" lvl="0" indent="0" algn="l" defTabSz="533400">
            <a:lnSpc>
              <a:spcPct val="90000"/>
            </a:lnSpc>
            <a:spcBef>
              <a:spcPct val="0"/>
            </a:spcBef>
            <a:spcAft>
              <a:spcPct val="35000"/>
            </a:spcAft>
            <a:buNone/>
          </a:pPr>
          <a:r>
            <a:rPr lang="en-US" sz="1200" kern="1200" dirty="0"/>
            <a:t>- Focus on river cleanup efforts</a:t>
          </a:r>
        </a:p>
        <a:p>
          <a:pPr marL="0" lvl="0" indent="0" algn="l" defTabSz="533400">
            <a:lnSpc>
              <a:spcPct val="90000"/>
            </a:lnSpc>
            <a:spcBef>
              <a:spcPct val="0"/>
            </a:spcBef>
            <a:spcAft>
              <a:spcPct val="35000"/>
            </a:spcAft>
            <a:buNone/>
          </a:pPr>
          <a:r>
            <a:rPr lang="en-US" sz="1200" kern="1200" dirty="0"/>
            <a:t>- Better fish habitat management</a:t>
          </a:r>
        </a:p>
        <a:p>
          <a:pPr marL="0" lvl="0" indent="0" algn="l" defTabSz="533400">
            <a:lnSpc>
              <a:spcPct val="90000"/>
            </a:lnSpc>
            <a:spcBef>
              <a:spcPct val="0"/>
            </a:spcBef>
            <a:spcAft>
              <a:spcPct val="35000"/>
            </a:spcAft>
            <a:buNone/>
          </a:pPr>
          <a:r>
            <a:rPr lang="en-US" sz="1200" kern="1200" dirty="0"/>
            <a:t>- Protect wildlife and greenbelts</a:t>
          </a:r>
        </a:p>
      </dsp:txBody>
      <dsp:txXfrm rot="10800000">
        <a:off x="6740311" y="1902124"/>
        <a:ext cx="1804743" cy="2265679"/>
      </dsp:txXfrm>
    </dsp:sp>
    <dsp:sp modelId="{42C45A2F-89CD-4CBE-89A4-339EF3C69331}">
      <dsp:nvSpPr>
        <dsp:cNvPr id="0" name=""/>
        <dsp:cNvSpPr/>
      </dsp:nvSpPr>
      <dsp:spPr>
        <a:xfrm>
          <a:off x="8796497" y="253616"/>
          <a:ext cx="1923023" cy="1394891"/>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9000" b="-19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D956DD-3B44-4DDE-9A58-709718D0B951}">
      <dsp:nvSpPr>
        <dsp:cNvPr id="0" name=""/>
        <dsp:cNvSpPr/>
      </dsp:nvSpPr>
      <dsp:spPr>
        <a:xfrm rot="10800000">
          <a:off x="8796497" y="1902124"/>
          <a:ext cx="1923023" cy="2324819"/>
        </a:xfrm>
        <a:prstGeom prst="round2SameRect">
          <a:avLst>
            <a:gd name="adj1" fmla="val 10500"/>
            <a:gd name="adj2" fmla="val 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b="0" i="0" u="none" kern="1200" dirty="0"/>
            <a:t>- Increase parking, especially at Barber Park and Lucky Peak</a:t>
          </a:r>
        </a:p>
        <a:p>
          <a:pPr marL="0" lvl="0" indent="0" algn="l" defTabSz="533400">
            <a:lnSpc>
              <a:spcPct val="90000"/>
            </a:lnSpc>
            <a:spcBef>
              <a:spcPct val="0"/>
            </a:spcBef>
            <a:spcAft>
              <a:spcPct val="35000"/>
            </a:spcAft>
            <a:buNone/>
          </a:pPr>
          <a:r>
            <a:rPr lang="en-US" sz="1200" b="0" i="0" u="none" kern="1200" dirty="0"/>
            <a:t>- Enhance trail connectivity</a:t>
          </a:r>
        </a:p>
        <a:p>
          <a:pPr marL="0" lvl="0" indent="0" algn="l" defTabSz="533400">
            <a:lnSpc>
              <a:spcPct val="90000"/>
            </a:lnSpc>
            <a:spcBef>
              <a:spcPct val="0"/>
            </a:spcBef>
            <a:spcAft>
              <a:spcPct val="35000"/>
            </a:spcAft>
            <a:buNone/>
          </a:pPr>
          <a:r>
            <a:rPr lang="en-US" sz="1200" b="0" i="0" u="none" kern="1200" dirty="0"/>
            <a:t>- Ensure safe access points and signage</a:t>
          </a:r>
        </a:p>
        <a:p>
          <a:pPr marL="0" lvl="0" indent="0" algn="l" defTabSz="533400">
            <a:lnSpc>
              <a:spcPct val="90000"/>
            </a:lnSpc>
            <a:spcBef>
              <a:spcPct val="0"/>
            </a:spcBef>
            <a:spcAft>
              <a:spcPct val="35000"/>
            </a:spcAft>
            <a:buNone/>
          </a:pPr>
          <a:r>
            <a:rPr lang="en-US" sz="1200" b="0" i="0" u="none" kern="1200" dirty="0"/>
            <a:t>- Address floaters’ needs along the Boise River </a:t>
          </a:r>
          <a:endParaRPr lang="en-US" sz="1200" kern="1200" dirty="0"/>
        </a:p>
      </dsp:txBody>
      <dsp:txXfrm rot="10800000">
        <a:off x="8855637" y="1902124"/>
        <a:ext cx="1804743" cy="2265679"/>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atin typeface="Arial" panose="020B0604020202020204" pitchFamily="34" charset="0"/>
              </a:defRPr>
            </a:lvl1pPr>
          </a:lstStyle>
          <a:p>
            <a:fld id="{D4506CBE-2359-47B3-8B9E-00CDE0EABA89}" type="datetimeFigureOut">
              <a:rPr lang="en-US" smtClean="0"/>
              <a:pPr/>
              <a:t>11/9/2023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EC89F6F3-DEB9-4A50-8316-E56D30492570}" type="slidenum">
              <a:rPr lang="en-US" smtClean="0"/>
              <a:pPr/>
              <a:t>‹#›</a:t>
            </a:fld>
            <a:endParaRPr lang="en-US" dirty="0"/>
          </a:p>
        </p:txBody>
      </p:sp>
    </p:spTree>
    <p:extLst>
      <p:ext uri="{BB962C8B-B14F-4D97-AF65-F5344CB8AC3E}">
        <p14:creationId xmlns:p14="http://schemas.microsoft.com/office/powerpoint/2010/main" val="3006934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24">
              <a:spcBef>
                <a:spcPct val="30000"/>
              </a:spcBef>
              <a:defRPr sz="1200">
                <a:solidFill>
                  <a:schemeClr val="tx1"/>
                </a:solidFill>
                <a:latin typeface="Times New Roman" panose="02020603050405020304" pitchFamily="18" charset="0"/>
              </a:defRPr>
            </a:lvl1pPr>
            <a:lvl2pPr marL="720486" indent="-276241" defTabSz="933724">
              <a:spcBef>
                <a:spcPct val="30000"/>
              </a:spcBef>
              <a:defRPr sz="1200">
                <a:solidFill>
                  <a:schemeClr val="tx1"/>
                </a:solidFill>
                <a:latin typeface="Times New Roman" panose="02020603050405020304" pitchFamily="18" charset="0"/>
              </a:defRPr>
            </a:lvl2pPr>
            <a:lvl3pPr marL="1109808" indent="-221316" defTabSz="933724">
              <a:spcBef>
                <a:spcPct val="30000"/>
              </a:spcBef>
              <a:defRPr sz="1200">
                <a:solidFill>
                  <a:schemeClr val="tx1"/>
                </a:solidFill>
                <a:latin typeface="Times New Roman" panose="02020603050405020304" pitchFamily="18" charset="0"/>
              </a:defRPr>
            </a:lvl3pPr>
            <a:lvl4pPr marL="1554053" indent="-221316" defTabSz="933724">
              <a:spcBef>
                <a:spcPct val="30000"/>
              </a:spcBef>
              <a:defRPr sz="1200">
                <a:solidFill>
                  <a:schemeClr val="tx1"/>
                </a:solidFill>
                <a:latin typeface="Times New Roman" panose="02020603050405020304" pitchFamily="18" charset="0"/>
              </a:defRPr>
            </a:lvl4pPr>
            <a:lvl5pPr marL="1998300" indent="-221316" defTabSz="933724">
              <a:spcBef>
                <a:spcPct val="30000"/>
              </a:spcBef>
              <a:defRPr sz="1200">
                <a:solidFill>
                  <a:schemeClr val="tx1"/>
                </a:solidFill>
                <a:latin typeface="Times New Roman" panose="02020603050405020304" pitchFamily="18" charset="0"/>
              </a:defRPr>
            </a:lvl5pPr>
            <a:lvl6pPr marL="2463547" indent="-221316" defTabSz="933724" eaLnBrk="0" fontAlgn="base" hangingPunct="0">
              <a:spcBef>
                <a:spcPct val="30000"/>
              </a:spcBef>
              <a:spcAft>
                <a:spcPct val="0"/>
              </a:spcAft>
              <a:defRPr sz="1200">
                <a:solidFill>
                  <a:schemeClr val="tx1"/>
                </a:solidFill>
                <a:latin typeface="Times New Roman" panose="02020603050405020304" pitchFamily="18" charset="0"/>
              </a:defRPr>
            </a:lvl6pPr>
            <a:lvl7pPr marL="2928793" indent="-221316" defTabSz="933724" eaLnBrk="0" fontAlgn="base" hangingPunct="0">
              <a:spcBef>
                <a:spcPct val="30000"/>
              </a:spcBef>
              <a:spcAft>
                <a:spcPct val="0"/>
              </a:spcAft>
              <a:defRPr sz="1200">
                <a:solidFill>
                  <a:schemeClr val="tx1"/>
                </a:solidFill>
                <a:latin typeface="Times New Roman" panose="02020603050405020304" pitchFamily="18" charset="0"/>
              </a:defRPr>
            </a:lvl7pPr>
            <a:lvl8pPr marL="3394040" indent="-221316" defTabSz="933724" eaLnBrk="0" fontAlgn="base" hangingPunct="0">
              <a:spcBef>
                <a:spcPct val="30000"/>
              </a:spcBef>
              <a:spcAft>
                <a:spcPct val="0"/>
              </a:spcAft>
              <a:defRPr sz="1200">
                <a:solidFill>
                  <a:schemeClr val="tx1"/>
                </a:solidFill>
                <a:latin typeface="Times New Roman" panose="02020603050405020304" pitchFamily="18" charset="0"/>
              </a:defRPr>
            </a:lvl8pPr>
            <a:lvl9pPr marL="3859287" indent="-221316" defTabSz="93372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44D270-3710-4624-A2C6-73FCE85B1172}" type="slidenum">
              <a:rPr lang="en-US" altLang="en-US" sz="1100">
                <a:solidFill>
                  <a:srgbClr val="000000"/>
                </a:solidFill>
                <a:latin typeface="Arial" panose="020B0604020202020204" pitchFamily="34" charset="0"/>
              </a:rPr>
              <a:pPr>
                <a:spcBef>
                  <a:spcPct val="0"/>
                </a:spcBef>
              </a:pPr>
              <a:t>2</a:t>
            </a:fld>
            <a:endParaRPr lang="en-US" altLang="en-US" sz="1100" dirty="0">
              <a:solidFill>
                <a:srgbClr val="000000"/>
              </a:solidFill>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1530350" y="930275"/>
            <a:ext cx="8283575" cy="4659313"/>
          </a:xfrm>
          <a:ln/>
        </p:spPr>
      </p:sp>
      <p:sp>
        <p:nvSpPr>
          <p:cNvPr id="25604" name="Rectangle 3"/>
          <p:cNvSpPr>
            <a:spLocks noGrp="1" noChangeArrowheads="1"/>
          </p:cNvSpPr>
          <p:nvPr>
            <p:ph type="body" idx="1"/>
          </p:nvPr>
        </p:nvSpPr>
        <p:spPr>
          <a:xfrm>
            <a:off x="697316" y="5898570"/>
            <a:ext cx="3826164" cy="55868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a:t>
            </a:r>
          </a:p>
        </p:txBody>
      </p:sp>
    </p:spTree>
    <p:extLst>
      <p:ext uri="{BB962C8B-B14F-4D97-AF65-F5344CB8AC3E}">
        <p14:creationId xmlns:p14="http://schemas.microsoft.com/office/powerpoint/2010/main" val="50096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017">
              <a:spcBef>
                <a:spcPct val="30000"/>
              </a:spcBef>
              <a:defRPr sz="1200">
                <a:solidFill>
                  <a:schemeClr val="tx1"/>
                </a:solidFill>
                <a:latin typeface="Times New Roman" panose="02020603050405020304" pitchFamily="18" charset="0"/>
              </a:defRPr>
            </a:lvl1pPr>
            <a:lvl2pPr marL="694476" indent="-266269" defTabSz="900017">
              <a:spcBef>
                <a:spcPct val="30000"/>
              </a:spcBef>
              <a:defRPr sz="1200">
                <a:solidFill>
                  <a:schemeClr val="tx1"/>
                </a:solidFill>
                <a:latin typeface="Times New Roman" panose="02020603050405020304" pitchFamily="18" charset="0"/>
              </a:defRPr>
            </a:lvl2pPr>
            <a:lvl3pPr marL="1069744" indent="-213326" defTabSz="900017">
              <a:spcBef>
                <a:spcPct val="30000"/>
              </a:spcBef>
              <a:defRPr sz="1200">
                <a:solidFill>
                  <a:schemeClr val="tx1"/>
                </a:solidFill>
                <a:latin typeface="Times New Roman" panose="02020603050405020304" pitchFamily="18" charset="0"/>
              </a:defRPr>
            </a:lvl3pPr>
            <a:lvl4pPr marL="1497952" indent="-213326" defTabSz="900017">
              <a:spcBef>
                <a:spcPct val="30000"/>
              </a:spcBef>
              <a:defRPr sz="1200">
                <a:solidFill>
                  <a:schemeClr val="tx1"/>
                </a:solidFill>
                <a:latin typeface="Times New Roman" panose="02020603050405020304" pitchFamily="18" charset="0"/>
              </a:defRPr>
            </a:lvl4pPr>
            <a:lvl5pPr marL="1926161" indent="-213326" defTabSz="900017">
              <a:spcBef>
                <a:spcPct val="30000"/>
              </a:spcBef>
              <a:defRPr sz="1200">
                <a:solidFill>
                  <a:schemeClr val="tx1"/>
                </a:solidFill>
                <a:latin typeface="Times New Roman" panose="02020603050405020304" pitchFamily="18" charset="0"/>
              </a:defRPr>
            </a:lvl5pPr>
            <a:lvl6pPr marL="2374613" indent="-213326" defTabSz="900017" eaLnBrk="0" fontAlgn="base" hangingPunct="0">
              <a:spcBef>
                <a:spcPct val="30000"/>
              </a:spcBef>
              <a:spcAft>
                <a:spcPct val="0"/>
              </a:spcAft>
              <a:defRPr sz="1200">
                <a:solidFill>
                  <a:schemeClr val="tx1"/>
                </a:solidFill>
                <a:latin typeface="Times New Roman" panose="02020603050405020304" pitchFamily="18" charset="0"/>
              </a:defRPr>
            </a:lvl6pPr>
            <a:lvl7pPr marL="2823064" indent="-213326" defTabSz="900017" eaLnBrk="0" fontAlgn="base" hangingPunct="0">
              <a:spcBef>
                <a:spcPct val="30000"/>
              </a:spcBef>
              <a:spcAft>
                <a:spcPct val="0"/>
              </a:spcAft>
              <a:defRPr sz="1200">
                <a:solidFill>
                  <a:schemeClr val="tx1"/>
                </a:solidFill>
                <a:latin typeface="Times New Roman" panose="02020603050405020304" pitchFamily="18" charset="0"/>
              </a:defRPr>
            </a:lvl7pPr>
            <a:lvl8pPr marL="3271515" indent="-213326" defTabSz="900017" eaLnBrk="0" fontAlgn="base" hangingPunct="0">
              <a:spcBef>
                <a:spcPct val="30000"/>
              </a:spcBef>
              <a:spcAft>
                <a:spcPct val="0"/>
              </a:spcAft>
              <a:defRPr sz="1200">
                <a:solidFill>
                  <a:schemeClr val="tx1"/>
                </a:solidFill>
                <a:latin typeface="Times New Roman" panose="02020603050405020304" pitchFamily="18" charset="0"/>
              </a:defRPr>
            </a:lvl8pPr>
            <a:lvl9pPr marL="3719967" indent="-213326" defTabSz="90001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44D270-3710-4624-A2C6-73FCE85B1172}" type="slidenum">
              <a:rPr lang="en-US" altLang="en-US" sz="1100">
                <a:solidFill>
                  <a:srgbClr val="000000"/>
                </a:solidFill>
                <a:latin typeface="Arial" panose="020B0604020202020204" pitchFamily="34" charset="0"/>
              </a:rPr>
              <a:pPr>
                <a:spcBef>
                  <a:spcPct val="0"/>
                </a:spcBef>
              </a:pPr>
              <a:t>11</a:t>
            </a:fld>
            <a:endParaRPr lang="en-US" altLang="en-US" sz="1100" dirty="0">
              <a:solidFill>
                <a:srgbClr val="000000"/>
              </a:solidFill>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1506538" y="900113"/>
            <a:ext cx="8018463" cy="4511675"/>
          </a:xfrm>
          <a:ln/>
        </p:spPr>
      </p:sp>
      <p:sp>
        <p:nvSpPr>
          <p:cNvPr id="25604" name="Rectangle 3"/>
          <p:cNvSpPr>
            <a:spLocks noGrp="1" noChangeArrowheads="1"/>
          </p:cNvSpPr>
          <p:nvPr>
            <p:ph type="body" idx="1"/>
          </p:nvPr>
        </p:nvSpPr>
        <p:spPr>
          <a:xfrm>
            <a:off x="668261" y="5711314"/>
            <a:ext cx="3666741" cy="54095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Pat</a:t>
            </a:r>
          </a:p>
        </p:txBody>
      </p:sp>
    </p:spTree>
    <p:extLst>
      <p:ext uri="{BB962C8B-B14F-4D97-AF65-F5344CB8AC3E}">
        <p14:creationId xmlns:p14="http://schemas.microsoft.com/office/powerpoint/2010/main" val="280353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89F6F3-DEB9-4A50-8316-E56D30492570}" type="slidenum">
              <a:rPr lang="en-US" smtClean="0"/>
              <a:pPr/>
              <a:t>51</a:t>
            </a:fld>
            <a:endParaRPr lang="en-US" dirty="0"/>
          </a:p>
        </p:txBody>
      </p:sp>
    </p:spTree>
    <p:extLst>
      <p:ext uri="{BB962C8B-B14F-4D97-AF65-F5344CB8AC3E}">
        <p14:creationId xmlns:p14="http://schemas.microsoft.com/office/powerpoint/2010/main" val="318883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76D1F-03D4-47BD-B762-72A900579A98}" type="slidenum">
              <a:rPr lang="en-US" altLang="en-US" smtClean="0"/>
              <a:pPr/>
              <a:t>60</a:t>
            </a:fld>
            <a:endParaRPr lang="en-US" altLang="en-US" dirty="0"/>
          </a:p>
        </p:txBody>
      </p:sp>
    </p:spTree>
    <p:extLst>
      <p:ext uri="{BB962C8B-B14F-4D97-AF65-F5344CB8AC3E}">
        <p14:creationId xmlns:p14="http://schemas.microsoft.com/office/powerpoint/2010/main" val="3033579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24.png"/><Relationship Id="rId4"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efault Cover-Standar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93"/>
            <a:ext cx="12192000" cy="3492500"/>
          </a:xfrm>
          <a:prstGeom prst="rect">
            <a:avLst/>
          </a:prstGeom>
        </p:spPr>
      </p:pic>
      <p:sp>
        <p:nvSpPr>
          <p:cNvPr id="11" name="Rectangle 10"/>
          <p:cNvSpPr/>
          <p:nvPr userDrawn="1"/>
        </p:nvSpPr>
        <p:spPr>
          <a:xfrm>
            <a:off x="-1"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ubtitle 2"/>
          <p:cNvSpPr>
            <a:spLocks noGrp="1"/>
          </p:cNvSpPr>
          <p:nvPr>
            <p:ph type="subTitle" idx="1" hasCustomPrompt="1"/>
          </p:nvPr>
        </p:nvSpPr>
        <p:spPr>
          <a:xfrm>
            <a:off x="3610880" y="4882614"/>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914" y="6008878"/>
            <a:ext cx="2743200" cy="470916"/>
          </a:xfrm>
          <a:prstGeom prst="rect">
            <a:avLst/>
          </a:prstGeom>
        </p:spPr>
      </p:pic>
      <p:sp>
        <p:nvSpPr>
          <p:cNvPr id="10" name="Text Placeholder 6"/>
          <p:cNvSpPr>
            <a:spLocks noGrp="1"/>
          </p:cNvSpPr>
          <p:nvPr>
            <p:ph type="body" sz="quarter" idx="14" hasCustomPrompt="1"/>
          </p:nvPr>
        </p:nvSpPr>
        <p:spPr>
          <a:xfrm>
            <a:off x="8883696" y="6136984"/>
            <a:ext cx="2849994" cy="363176"/>
          </a:xfrm>
          <a:prstGeom prst="rect">
            <a:avLst/>
          </a:prstGeom>
        </p:spPr>
        <p:txBody>
          <a:bodyPr wrap="square" lIns="91440" anchor="ctr" anchorCtr="0">
            <a:spAutoFit/>
          </a:bodyPr>
          <a:lstStyle>
            <a:lvl1pPr marL="0" indent="0" algn="r">
              <a:buNone/>
              <a:defRPr sz="1600" baseline="0">
                <a:solidFill>
                  <a:schemeClr val="accent1"/>
                </a:solidFill>
                <a:latin typeface="+mn-lt"/>
              </a:defRPr>
            </a:lvl1pPr>
          </a:lstStyle>
          <a:p>
            <a:pPr lvl="0"/>
            <a:r>
              <a:rPr lang="en-US"/>
              <a:t>Month 00, 0000</a:t>
            </a:r>
          </a:p>
        </p:txBody>
      </p:sp>
      <p:sp>
        <p:nvSpPr>
          <p:cNvPr id="12" name="Title 1"/>
          <p:cNvSpPr>
            <a:spLocks noGrp="1"/>
          </p:cNvSpPr>
          <p:nvPr>
            <p:ph type="title" hasCustomPrompt="1"/>
          </p:nvPr>
        </p:nvSpPr>
        <p:spPr>
          <a:xfrm>
            <a:off x="3610880" y="3634883"/>
            <a:ext cx="8122809" cy="1221932"/>
          </a:xfrm>
          <a:prstGeom prst="rect">
            <a:avLst/>
          </a:prstGeom>
        </p:spPr>
        <p:txBody>
          <a:bodyPr lIns="91440" anchor="b" anchorCtr="0">
            <a:noAutofit/>
          </a:bodyPr>
          <a:lstStyle>
            <a:lvl1pPr>
              <a:defRPr sz="3200"/>
            </a:lvl1pPr>
          </a:lstStyle>
          <a:p>
            <a:r>
              <a:rPr lang="en-US"/>
              <a:t>Title of the presentation goes here with a max height of two lines</a:t>
            </a:r>
          </a:p>
        </p:txBody>
      </p:sp>
      <p:sp>
        <p:nvSpPr>
          <p:cNvPr id="7" name="Freeform 6"/>
          <p:cNvSpPr/>
          <p:nvPr userDrawn="1"/>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5"/>
          <p:cNvSpPr>
            <a:spLocks noChangeAspect="1"/>
          </p:cNvSpPr>
          <p:nvPr userDrawn="1"/>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468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Section title only - Editable Image">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6752"/>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9" name="Title 1"/>
          <p:cNvSpPr>
            <a:spLocks noGrp="1"/>
          </p:cNvSpPr>
          <p:nvPr>
            <p:ph type="title" hasCustomPrompt="1"/>
          </p:nvPr>
        </p:nvSpPr>
        <p:spPr>
          <a:xfrm>
            <a:off x="6537059" y="3959710"/>
            <a:ext cx="4891412" cy="1815882"/>
          </a:xfrm>
        </p:spPr>
        <p:txBody>
          <a:bodyPr anchor="t" anchorCtr="0">
            <a:noAutofit/>
          </a:bodyPr>
          <a:lstStyle>
            <a:lvl1pPr>
              <a:defRPr/>
            </a:lvl1pPr>
          </a:lstStyle>
          <a:p>
            <a:r>
              <a:rPr lang="en-US"/>
              <a:t>Section title goes here with a max height of 4 lines\</a:t>
            </a:r>
          </a:p>
        </p:txBody>
      </p:sp>
      <p:sp>
        <p:nvSpPr>
          <p:cNvPr id="11" name="Text Placeholder 5"/>
          <p:cNvSpPr>
            <a:spLocks noGrp="1"/>
          </p:cNvSpPr>
          <p:nvPr>
            <p:ph type="body" sz="quarter" idx="33" hasCustomPrompt="1"/>
          </p:nvPr>
        </p:nvSpPr>
        <p:spPr>
          <a:xfrm>
            <a:off x="6142211" y="3056033"/>
            <a:ext cx="3898265" cy="738664"/>
          </a:xfrm>
          <a:prstGeom prst="rect">
            <a:avLst/>
          </a:prstGeom>
          <a:noFill/>
        </p:spPr>
        <p:txBody>
          <a:bodyPr wrap="square" lIns="0" tIns="0" rIns="0" bIns="0" anchor="t" anchorCtr="0">
            <a:spAutoFit/>
          </a:bodyPr>
          <a:lstStyle>
            <a:lvl1pPr marL="0" indent="-274320" algn="l">
              <a:buSzPct val="60000"/>
              <a:buFontTx/>
              <a:buBlip>
                <a:blip r:embed="rId2"/>
              </a:buBlip>
              <a:defRPr sz="4800" b="1" baseline="0">
                <a:solidFill>
                  <a:schemeClr val="accent1"/>
                </a:solidFill>
                <a:latin typeface="Arial" panose="020B0604020202020204" pitchFamily="34" charset="0"/>
                <a:cs typeface="Arial" panose="020B0604020202020204" pitchFamily="34" charset="0"/>
              </a:defRPr>
            </a:lvl1pPr>
          </a:lstStyle>
          <a:p>
            <a:pPr lvl="0"/>
            <a:r>
              <a:rPr lang="en-US"/>
              <a:t> Section 00</a:t>
            </a:r>
          </a:p>
        </p:txBody>
      </p:sp>
    </p:spTree>
    <p:extLst>
      <p:ext uri="{BB962C8B-B14F-4D97-AF65-F5344CB8AC3E}">
        <p14:creationId xmlns:p14="http://schemas.microsoft.com/office/powerpoint/2010/main" val="419258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 Title + bullets - Editable Image">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9" name="Title 1"/>
          <p:cNvSpPr>
            <a:spLocks noGrp="1"/>
          </p:cNvSpPr>
          <p:nvPr>
            <p:ph type="title" hasCustomPrompt="1"/>
          </p:nvPr>
        </p:nvSpPr>
        <p:spPr>
          <a:xfrm>
            <a:off x="6681733" y="3714710"/>
            <a:ext cx="4445996" cy="604007"/>
          </a:xfrm>
        </p:spPr>
        <p:txBody>
          <a:bodyPr>
            <a:noAutofit/>
          </a:bodyPr>
          <a:lstStyle>
            <a:lvl1pPr>
              <a:defRPr sz="2000"/>
            </a:lvl1pPr>
          </a:lstStyle>
          <a:p>
            <a:r>
              <a:rPr lang="en-US"/>
              <a:t>Section title goes here with a max of 2 lines</a:t>
            </a:r>
            <a:br>
              <a:rPr lang="en-US"/>
            </a:br>
            <a:endParaRPr lang="en-US"/>
          </a:p>
        </p:txBody>
      </p:sp>
      <p:sp>
        <p:nvSpPr>
          <p:cNvPr id="11" name="Text Placeholder 5"/>
          <p:cNvSpPr>
            <a:spLocks noGrp="1"/>
          </p:cNvSpPr>
          <p:nvPr>
            <p:ph type="body" sz="quarter" idx="32" hasCustomPrompt="1"/>
          </p:nvPr>
        </p:nvSpPr>
        <p:spPr>
          <a:xfrm>
            <a:off x="6299326" y="2835282"/>
            <a:ext cx="3532698" cy="738664"/>
          </a:xfrm>
          <a:prstGeom prst="rect">
            <a:avLst/>
          </a:prstGeom>
          <a:noFill/>
        </p:spPr>
        <p:txBody>
          <a:bodyPr wrap="none" lIns="0" tIns="0" rIns="0" bIns="0" anchor="t" anchorCtr="0">
            <a:spAutoFit/>
          </a:bodyPr>
          <a:lstStyle>
            <a:lvl1pPr marL="0" indent="-274320" algn="l">
              <a:buSzPct val="60000"/>
              <a:buFontTx/>
              <a:buBlip>
                <a:blip r:embed="rId2"/>
              </a:buBlip>
              <a:defRPr sz="4800" b="1">
                <a:solidFill>
                  <a:schemeClr val="accent1"/>
                </a:solidFill>
                <a:latin typeface="Arial" panose="020B0604020202020204" pitchFamily="34" charset="0"/>
                <a:cs typeface="Arial" panose="020B0604020202020204" pitchFamily="34" charset="0"/>
              </a:defRPr>
            </a:lvl1pPr>
          </a:lstStyle>
          <a:p>
            <a:pPr lvl="0"/>
            <a:r>
              <a:rPr lang="en-US"/>
              <a:t> Section 00</a:t>
            </a:r>
          </a:p>
        </p:txBody>
      </p:sp>
      <p:sp>
        <p:nvSpPr>
          <p:cNvPr id="14" name="Text Placeholder 3"/>
          <p:cNvSpPr>
            <a:spLocks noGrp="1"/>
          </p:cNvSpPr>
          <p:nvPr>
            <p:ph type="body" sz="quarter" idx="18" hasCustomPrompt="1"/>
          </p:nvPr>
        </p:nvSpPr>
        <p:spPr>
          <a:xfrm>
            <a:off x="6681733" y="4394218"/>
            <a:ext cx="4445996" cy="1971412"/>
          </a:xfrm>
          <a:prstGeom prst="rect">
            <a:avLst/>
          </a:prstGeom>
        </p:spPr>
        <p:txBody>
          <a:bodyPr>
            <a:noAutofit/>
          </a:bodyPr>
          <a:lstStyle>
            <a:lvl1pPr marL="285750" indent="-285750">
              <a:buFont typeface="Wingdings" panose="05000000000000000000" pitchFamily="2" charset="2"/>
              <a:buChar char="§"/>
              <a:defRPr sz="1600">
                <a:solidFill>
                  <a:schemeClr val="tx2">
                    <a:lumMod val="75000"/>
                  </a:schemeClr>
                </a:solidFill>
              </a:defRPr>
            </a:lvl1pPr>
            <a:lvl2pPr marL="246888" indent="0">
              <a:buFontTx/>
              <a:buNone/>
              <a:defRPr/>
            </a:lvl2pPr>
          </a:lstStyle>
          <a:p>
            <a:pPr lvl="0"/>
            <a:r>
              <a:rPr lang="en-US"/>
              <a:t>Section contents</a:t>
            </a:r>
          </a:p>
        </p:txBody>
      </p:sp>
    </p:spTree>
    <p:extLst>
      <p:ext uri="{BB962C8B-B14F-4D97-AF65-F5344CB8AC3E}">
        <p14:creationId xmlns:p14="http://schemas.microsoft.com/office/powerpoint/2010/main" val="1279256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 Bullets only - Editable Image">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9" name="Text Placeholder 5"/>
          <p:cNvSpPr>
            <a:spLocks noGrp="1"/>
          </p:cNvSpPr>
          <p:nvPr>
            <p:ph type="body" sz="quarter" idx="32" hasCustomPrompt="1"/>
          </p:nvPr>
        </p:nvSpPr>
        <p:spPr>
          <a:xfrm>
            <a:off x="6299326" y="2835282"/>
            <a:ext cx="3532698" cy="738664"/>
          </a:xfrm>
          <a:prstGeom prst="rect">
            <a:avLst/>
          </a:prstGeom>
          <a:noFill/>
        </p:spPr>
        <p:txBody>
          <a:bodyPr wrap="none" lIns="0" tIns="0" rIns="0" bIns="0" anchor="t" anchorCtr="0">
            <a:spAutoFit/>
          </a:bodyPr>
          <a:lstStyle>
            <a:lvl1pPr marL="0" indent="-274320" algn="l">
              <a:buSzPct val="60000"/>
              <a:buFontTx/>
              <a:buBlip>
                <a:blip r:embed="rId2"/>
              </a:buBlip>
              <a:defRPr sz="4800" b="1">
                <a:solidFill>
                  <a:schemeClr val="accent1"/>
                </a:solidFill>
                <a:latin typeface="Arial" panose="020B0604020202020204" pitchFamily="34" charset="0"/>
                <a:cs typeface="Arial" panose="020B0604020202020204" pitchFamily="34" charset="0"/>
              </a:defRPr>
            </a:lvl1pPr>
          </a:lstStyle>
          <a:p>
            <a:pPr lvl="0"/>
            <a:r>
              <a:rPr lang="en-US"/>
              <a:t> Section 00</a:t>
            </a:r>
          </a:p>
        </p:txBody>
      </p:sp>
      <p:sp>
        <p:nvSpPr>
          <p:cNvPr id="11" name="Text Placeholder 3"/>
          <p:cNvSpPr>
            <a:spLocks noGrp="1"/>
          </p:cNvSpPr>
          <p:nvPr>
            <p:ph type="body" sz="quarter" idx="18" hasCustomPrompt="1"/>
          </p:nvPr>
        </p:nvSpPr>
        <p:spPr>
          <a:xfrm>
            <a:off x="6681733" y="3714710"/>
            <a:ext cx="4445996" cy="2650920"/>
          </a:xfrm>
          <a:prstGeom prst="rect">
            <a:avLst/>
          </a:prstGeom>
        </p:spPr>
        <p:txBody>
          <a:bodyPr>
            <a:noAutofit/>
          </a:bodyPr>
          <a:lstStyle>
            <a:lvl1pPr marL="285750" indent="-285750">
              <a:buFont typeface="Wingdings" panose="05000000000000000000" pitchFamily="2" charset="2"/>
              <a:buChar char="§"/>
              <a:defRPr sz="1600">
                <a:solidFill>
                  <a:schemeClr val="tx2">
                    <a:lumMod val="75000"/>
                  </a:schemeClr>
                </a:solidFill>
              </a:defRPr>
            </a:lvl1pPr>
            <a:lvl2pPr marL="246888" indent="0">
              <a:buFontTx/>
              <a:buNone/>
              <a:defRPr/>
            </a:lvl2pPr>
          </a:lstStyle>
          <a:p>
            <a:pPr lvl="0"/>
            <a:r>
              <a:rPr lang="en-US"/>
              <a:t>Section contents</a:t>
            </a:r>
          </a:p>
        </p:txBody>
      </p:sp>
    </p:spTree>
    <p:extLst>
      <p:ext uri="{BB962C8B-B14F-4D97-AF65-F5344CB8AC3E}">
        <p14:creationId xmlns:p14="http://schemas.microsoft.com/office/powerpoint/2010/main" val="767175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 Section title only - Editable Icon">
    <p:bg>
      <p:bgPr>
        <a:solidFill>
          <a:schemeClr val="bg1"/>
        </a:solidFill>
        <a:effectLst/>
      </p:bgPr>
    </p:bg>
    <p:spTree>
      <p:nvGrpSpPr>
        <p:cNvPr id="1" name=""/>
        <p:cNvGrpSpPr/>
        <p:nvPr/>
      </p:nvGrpSpPr>
      <p:grpSpPr>
        <a:xfrm>
          <a:off x="0" y="0"/>
          <a:ext cx="0" cy="0"/>
          <a:chOff x="0" y="0"/>
          <a:chExt cx="0" cy="0"/>
        </a:xfrm>
      </p:grpSpPr>
      <p:sp>
        <p:nvSpPr>
          <p:cNvPr id="49" name="Freeform 48"/>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5"/>
          <p:cNvSpPr>
            <a:spLocks noGrp="1"/>
          </p:cNvSpPr>
          <p:nvPr>
            <p:ph type="pic" sz="quarter" idx="13" hasCustomPrompt="1"/>
          </p:nvPr>
        </p:nvSpPr>
        <p:spPr>
          <a:xfrm>
            <a:off x="1098232" y="1098231"/>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 (USE ONLY WHITE ICONS over this blue background). If you don’t want an icon, just delete this box.</a:t>
            </a:r>
          </a:p>
        </p:txBody>
      </p:sp>
      <p:sp>
        <p:nvSpPr>
          <p:cNvPr id="10" name="Title 1"/>
          <p:cNvSpPr>
            <a:spLocks noGrp="1"/>
          </p:cNvSpPr>
          <p:nvPr>
            <p:ph type="title" hasCustomPrompt="1"/>
          </p:nvPr>
        </p:nvSpPr>
        <p:spPr>
          <a:xfrm>
            <a:off x="6537059" y="3959710"/>
            <a:ext cx="4891412" cy="1815882"/>
          </a:xfrm>
        </p:spPr>
        <p:txBody>
          <a:bodyPr anchor="t" anchorCtr="0">
            <a:noAutofit/>
          </a:bodyPr>
          <a:lstStyle>
            <a:lvl1pPr>
              <a:defRPr/>
            </a:lvl1pPr>
          </a:lstStyle>
          <a:p>
            <a:r>
              <a:rPr lang="en-US"/>
              <a:t>Section title goes here with a max height of 4 lines\</a:t>
            </a:r>
          </a:p>
        </p:txBody>
      </p:sp>
      <p:sp>
        <p:nvSpPr>
          <p:cNvPr id="7" name="Text Placeholder 5"/>
          <p:cNvSpPr>
            <a:spLocks noGrp="1"/>
          </p:cNvSpPr>
          <p:nvPr>
            <p:ph type="body" sz="quarter" idx="33" hasCustomPrompt="1"/>
          </p:nvPr>
        </p:nvSpPr>
        <p:spPr>
          <a:xfrm>
            <a:off x="6142211" y="3056033"/>
            <a:ext cx="3898265" cy="738664"/>
          </a:xfrm>
          <a:prstGeom prst="rect">
            <a:avLst/>
          </a:prstGeom>
          <a:noFill/>
        </p:spPr>
        <p:txBody>
          <a:bodyPr wrap="square" lIns="0" tIns="0" rIns="0" bIns="0" anchor="t" anchorCtr="0">
            <a:spAutoFit/>
          </a:bodyPr>
          <a:lstStyle>
            <a:lvl1pPr marL="0" indent="-274320" algn="l">
              <a:buSzPct val="60000"/>
              <a:buFontTx/>
              <a:buBlip>
                <a:blip r:embed="rId2"/>
              </a:buBlip>
              <a:defRPr sz="4800" b="1" baseline="0">
                <a:solidFill>
                  <a:schemeClr val="accent1"/>
                </a:solidFill>
                <a:latin typeface="Arial" panose="020B0604020202020204" pitchFamily="34" charset="0"/>
                <a:cs typeface="Arial" panose="020B0604020202020204" pitchFamily="34" charset="0"/>
              </a:defRPr>
            </a:lvl1pPr>
          </a:lstStyle>
          <a:p>
            <a:pPr lvl="0"/>
            <a:r>
              <a:rPr lang="en-US"/>
              <a:t> Section 00</a:t>
            </a:r>
          </a:p>
        </p:txBody>
      </p:sp>
    </p:spTree>
    <p:extLst>
      <p:ext uri="{BB962C8B-B14F-4D97-AF65-F5344CB8AC3E}">
        <p14:creationId xmlns:p14="http://schemas.microsoft.com/office/powerpoint/2010/main" val="3083566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 Title + bullets - Editable Icon">
    <p:bg>
      <p:bgPr>
        <a:solidFill>
          <a:schemeClr val="bg1"/>
        </a:solidFill>
        <a:effectLst/>
      </p:bgPr>
    </p:bg>
    <p:spTree>
      <p:nvGrpSpPr>
        <p:cNvPr id="1" name=""/>
        <p:cNvGrpSpPr/>
        <p:nvPr/>
      </p:nvGrpSpPr>
      <p:grpSpPr>
        <a:xfrm>
          <a:off x="0" y="0"/>
          <a:ext cx="0" cy="0"/>
          <a:chOff x="0" y="0"/>
          <a:chExt cx="0" cy="0"/>
        </a:xfrm>
      </p:grpSpPr>
      <p:sp>
        <p:nvSpPr>
          <p:cNvPr id="49" name="Freeform 48"/>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5"/>
          <p:cNvSpPr>
            <a:spLocks noGrp="1"/>
          </p:cNvSpPr>
          <p:nvPr>
            <p:ph type="pic" sz="quarter" idx="13" hasCustomPrompt="1"/>
          </p:nvPr>
        </p:nvSpPr>
        <p:spPr>
          <a:xfrm>
            <a:off x="1098232" y="1098231"/>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 (USE ONLY WHITE ICONS over this blue background). If you don’t want an icon, just delete this box.</a:t>
            </a:r>
          </a:p>
        </p:txBody>
      </p:sp>
      <p:sp>
        <p:nvSpPr>
          <p:cNvPr id="6" name="Title 1"/>
          <p:cNvSpPr>
            <a:spLocks noGrp="1"/>
          </p:cNvSpPr>
          <p:nvPr>
            <p:ph type="title" hasCustomPrompt="1"/>
          </p:nvPr>
        </p:nvSpPr>
        <p:spPr>
          <a:xfrm>
            <a:off x="6681733" y="3714710"/>
            <a:ext cx="4445996" cy="604007"/>
          </a:xfrm>
        </p:spPr>
        <p:txBody>
          <a:bodyPr>
            <a:noAutofit/>
          </a:bodyPr>
          <a:lstStyle>
            <a:lvl1pPr>
              <a:defRPr sz="2000"/>
            </a:lvl1pPr>
          </a:lstStyle>
          <a:p>
            <a:r>
              <a:rPr lang="en-US"/>
              <a:t>Section title goes here with a max of 2 lines</a:t>
            </a:r>
            <a:br>
              <a:rPr lang="en-US"/>
            </a:br>
            <a:endParaRPr lang="en-US"/>
          </a:p>
        </p:txBody>
      </p:sp>
      <p:sp>
        <p:nvSpPr>
          <p:cNvPr id="7" name="Text Placeholder 5"/>
          <p:cNvSpPr>
            <a:spLocks noGrp="1"/>
          </p:cNvSpPr>
          <p:nvPr>
            <p:ph type="body" sz="quarter" idx="32" hasCustomPrompt="1"/>
          </p:nvPr>
        </p:nvSpPr>
        <p:spPr>
          <a:xfrm>
            <a:off x="6299326" y="2835282"/>
            <a:ext cx="3532698" cy="738664"/>
          </a:xfrm>
          <a:prstGeom prst="rect">
            <a:avLst/>
          </a:prstGeom>
          <a:noFill/>
        </p:spPr>
        <p:txBody>
          <a:bodyPr wrap="none" lIns="0" tIns="0" rIns="0" bIns="0" anchor="t" anchorCtr="0">
            <a:spAutoFit/>
          </a:bodyPr>
          <a:lstStyle>
            <a:lvl1pPr marL="0" indent="-274320" algn="l">
              <a:buSzPct val="60000"/>
              <a:buFontTx/>
              <a:buBlip>
                <a:blip r:embed="rId2"/>
              </a:buBlip>
              <a:defRPr sz="4800" b="1">
                <a:solidFill>
                  <a:schemeClr val="accent1"/>
                </a:solidFill>
                <a:latin typeface="Arial" panose="020B0604020202020204" pitchFamily="34" charset="0"/>
                <a:cs typeface="Arial" panose="020B0604020202020204" pitchFamily="34" charset="0"/>
              </a:defRPr>
            </a:lvl1pPr>
          </a:lstStyle>
          <a:p>
            <a:pPr lvl="0"/>
            <a:r>
              <a:rPr lang="en-US"/>
              <a:t> Section 00</a:t>
            </a:r>
          </a:p>
        </p:txBody>
      </p:sp>
      <p:sp>
        <p:nvSpPr>
          <p:cNvPr id="9" name="Text Placeholder 3"/>
          <p:cNvSpPr>
            <a:spLocks noGrp="1"/>
          </p:cNvSpPr>
          <p:nvPr>
            <p:ph type="body" sz="quarter" idx="18" hasCustomPrompt="1"/>
          </p:nvPr>
        </p:nvSpPr>
        <p:spPr>
          <a:xfrm>
            <a:off x="6681733" y="4394218"/>
            <a:ext cx="4445996" cy="1971412"/>
          </a:xfrm>
          <a:prstGeom prst="rect">
            <a:avLst/>
          </a:prstGeom>
        </p:spPr>
        <p:txBody>
          <a:bodyPr>
            <a:noAutofit/>
          </a:bodyPr>
          <a:lstStyle>
            <a:lvl1pPr marL="285750" indent="-285750">
              <a:buFont typeface="Wingdings" panose="05000000000000000000" pitchFamily="2" charset="2"/>
              <a:buChar char="§"/>
              <a:defRPr sz="1600">
                <a:solidFill>
                  <a:schemeClr val="tx2">
                    <a:lumMod val="75000"/>
                  </a:schemeClr>
                </a:solidFill>
              </a:defRPr>
            </a:lvl1pPr>
            <a:lvl2pPr marL="246888" indent="0">
              <a:buFontTx/>
              <a:buNone/>
              <a:defRPr/>
            </a:lvl2pPr>
          </a:lstStyle>
          <a:p>
            <a:pPr lvl="0"/>
            <a:r>
              <a:rPr lang="en-US"/>
              <a:t>Section contents</a:t>
            </a:r>
          </a:p>
        </p:txBody>
      </p:sp>
    </p:spTree>
    <p:extLst>
      <p:ext uri="{BB962C8B-B14F-4D97-AF65-F5344CB8AC3E}">
        <p14:creationId xmlns:p14="http://schemas.microsoft.com/office/powerpoint/2010/main" val="335444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 Bullets only - Editable Icon">
    <p:bg>
      <p:bgPr>
        <a:solidFill>
          <a:schemeClr val="bg1"/>
        </a:solidFill>
        <a:effectLst/>
      </p:bgPr>
    </p:bg>
    <p:spTree>
      <p:nvGrpSpPr>
        <p:cNvPr id="1" name=""/>
        <p:cNvGrpSpPr/>
        <p:nvPr/>
      </p:nvGrpSpPr>
      <p:grpSpPr>
        <a:xfrm>
          <a:off x="0" y="0"/>
          <a:ext cx="0" cy="0"/>
          <a:chOff x="0" y="0"/>
          <a:chExt cx="0" cy="0"/>
        </a:xfrm>
      </p:grpSpPr>
      <p:sp>
        <p:nvSpPr>
          <p:cNvPr id="49" name="Freeform 48"/>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5"/>
          <p:cNvSpPr>
            <a:spLocks noGrp="1"/>
          </p:cNvSpPr>
          <p:nvPr>
            <p:ph type="pic" sz="quarter" idx="13" hasCustomPrompt="1"/>
          </p:nvPr>
        </p:nvSpPr>
        <p:spPr>
          <a:xfrm>
            <a:off x="1098232" y="1098231"/>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 (USE ONLY WHITE ICONS over this blue background). If you don’t want an icon, just delete this box.</a:t>
            </a:r>
          </a:p>
        </p:txBody>
      </p:sp>
      <p:sp>
        <p:nvSpPr>
          <p:cNvPr id="7" name="Text Placeholder 5"/>
          <p:cNvSpPr>
            <a:spLocks noGrp="1"/>
          </p:cNvSpPr>
          <p:nvPr>
            <p:ph type="body" sz="quarter" idx="32" hasCustomPrompt="1"/>
          </p:nvPr>
        </p:nvSpPr>
        <p:spPr>
          <a:xfrm>
            <a:off x="6299326" y="2835282"/>
            <a:ext cx="3532698" cy="738664"/>
          </a:xfrm>
          <a:prstGeom prst="rect">
            <a:avLst/>
          </a:prstGeom>
          <a:noFill/>
        </p:spPr>
        <p:txBody>
          <a:bodyPr wrap="none" lIns="0" tIns="0" rIns="0" bIns="0" anchor="t" anchorCtr="0">
            <a:spAutoFit/>
          </a:bodyPr>
          <a:lstStyle>
            <a:lvl1pPr marL="0" indent="-274320" algn="l">
              <a:buSzPct val="60000"/>
              <a:buFontTx/>
              <a:buBlip>
                <a:blip r:embed="rId2"/>
              </a:buBlip>
              <a:defRPr sz="4800" b="1">
                <a:solidFill>
                  <a:schemeClr val="accent1"/>
                </a:solidFill>
                <a:latin typeface="Arial" panose="020B0604020202020204" pitchFamily="34" charset="0"/>
                <a:cs typeface="Arial" panose="020B0604020202020204" pitchFamily="34" charset="0"/>
              </a:defRPr>
            </a:lvl1pPr>
          </a:lstStyle>
          <a:p>
            <a:pPr lvl="0"/>
            <a:r>
              <a:rPr lang="en-US"/>
              <a:t> Section 00</a:t>
            </a:r>
          </a:p>
        </p:txBody>
      </p:sp>
      <p:sp>
        <p:nvSpPr>
          <p:cNvPr id="9" name="Text Placeholder 3"/>
          <p:cNvSpPr>
            <a:spLocks noGrp="1"/>
          </p:cNvSpPr>
          <p:nvPr>
            <p:ph type="body" sz="quarter" idx="18" hasCustomPrompt="1"/>
          </p:nvPr>
        </p:nvSpPr>
        <p:spPr>
          <a:xfrm>
            <a:off x="6681733" y="3714710"/>
            <a:ext cx="4445996" cy="2650920"/>
          </a:xfrm>
          <a:prstGeom prst="rect">
            <a:avLst/>
          </a:prstGeom>
        </p:spPr>
        <p:txBody>
          <a:bodyPr>
            <a:noAutofit/>
          </a:bodyPr>
          <a:lstStyle>
            <a:lvl1pPr marL="285750" indent="-285750">
              <a:buFont typeface="Wingdings" panose="05000000000000000000" pitchFamily="2" charset="2"/>
              <a:buChar char="§"/>
              <a:defRPr sz="1600">
                <a:solidFill>
                  <a:schemeClr val="tx2">
                    <a:lumMod val="75000"/>
                  </a:schemeClr>
                </a:solidFill>
              </a:defRPr>
            </a:lvl1pPr>
            <a:lvl2pPr marL="246888" indent="0">
              <a:buFontTx/>
              <a:buNone/>
              <a:defRPr/>
            </a:lvl2pPr>
          </a:lstStyle>
          <a:p>
            <a:pPr lvl="0"/>
            <a:r>
              <a:rPr lang="en-US"/>
              <a:t>Section contents</a:t>
            </a:r>
          </a:p>
        </p:txBody>
      </p:sp>
    </p:spTree>
    <p:extLst>
      <p:ext uri="{BB962C8B-B14F-4D97-AF65-F5344CB8AC3E}">
        <p14:creationId xmlns:p14="http://schemas.microsoft.com/office/powerpoint/2010/main" val="3138248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ing Question / Angled Image Right">
    <p:spTree>
      <p:nvGrpSpPr>
        <p:cNvPr id="1" name=""/>
        <p:cNvGrpSpPr/>
        <p:nvPr/>
      </p:nvGrpSpPr>
      <p:grpSpPr>
        <a:xfrm>
          <a:off x="0" y="0"/>
          <a:ext cx="0" cy="0"/>
          <a:chOff x="0" y="0"/>
          <a:chExt cx="0" cy="0"/>
        </a:xfrm>
      </p:grpSpPr>
      <p:sp>
        <p:nvSpPr>
          <p:cNvPr id="7" name="Rectangle 6"/>
          <p:cNvSpPr/>
          <p:nvPr userDrawn="1"/>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290971" y="633818"/>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Polling question</a:t>
            </a:r>
          </a:p>
        </p:txBody>
      </p:sp>
      <p:sp>
        <p:nvSpPr>
          <p:cNvPr id="5" name="Picture Placeholder 9">
            <a:extLst>
              <a:ext uri="{FF2B5EF4-FFF2-40B4-BE49-F238E27FC236}">
                <a16:creationId xmlns:a16="http://schemas.microsoft.com/office/drawing/2014/main" id="{597F6040-EC23-E942-8869-2A96458A4691}"/>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4296" h="6857999">
                <a:moveTo>
                  <a:pt x="6852171" y="0"/>
                </a:moveTo>
                <a:lnTo>
                  <a:pt x="10184296" y="0"/>
                </a:lnTo>
                <a:lnTo>
                  <a:pt x="10184296" y="5587462"/>
                </a:lnTo>
                <a:lnTo>
                  <a:pt x="8914815" y="6857999"/>
                </a:lnTo>
                <a:lnTo>
                  <a:pt x="0" y="6857999"/>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9" name="Text Placeholder 5"/>
          <p:cNvSpPr>
            <a:spLocks noGrp="1"/>
          </p:cNvSpPr>
          <p:nvPr>
            <p:ph type="body" sz="quarter" idx="13" hasCustomPrompt="1"/>
          </p:nvPr>
        </p:nvSpPr>
        <p:spPr>
          <a:xfrm>
            <a:off x="290971" y="1873538"/>
            <a:ext cx="4925135" cy="1200329"/>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400" baseline="0">
                <a:solidFill>
                  <a:schemeClr val="tx2"/>
                </a:solidFill>
                <a:latin typeface="+mj-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a question (max 3 lines), or delete if not needed.</a:t>
            </a:r>
          </a:p>
        </p:txBody>
      </p:sp>
    </p:spTree>
    <p:extLst>
      <p:ext uri="{BB962C8B-B14F-4D97-AF65-F5344CB8AC3E}">
        <p14:creationId xmlns:p14="http://schemas.microsoft.com/office/powerpoint/2010/main" val="402336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 Editable Icon">
    <p:spTree>
      <p:nvGrpSpPr>
        <p:cNvPr id="1" name=""/>
        <p:cNvGrpSpPr/>
        <p:nvPr/>
      </p:nvGrpSpPr>
      <p:grpSpPr>
        <a:xfrm>
          <a:off x="0" y="0"/>
          <a:ext cx="0" cy="0"/>
          <a:chOff x="0" y="0"/>
          <a:chExt cx="0" cy="0"/>
        </a:xfrm>
      </p:grpSpPr>
      <p:sp>
        <p:nvSpPr>
          <p:cNvPr id="3" name="Freeform 2"/>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3"/>
          <p:cNvSpPr>
            <a:spLocks noGrp="1"/>
          </p:cNvSpPr>
          <p:nvPr>
            <p:ph type="body" sz="quarter" idx="18"/>
          </p:nvPr>
        </p:nvSpPr>
        <p:spPr>
          <a:xfrm>
            <a:off x="6522411" y="2537138"/>
            <a:ext cx="4823254" cy="376345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txBox="1">
            <a:spLocks/>
          </p:cNvSpPr>
          <p:nvPr/>
        </p:nvSpPr>
        <p:spPr>
          <a:xfrm>
            <a:off x="290971" y="633818"/>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solidFill>
                  <a:schemeClr val="bg1"/>
                </a:solidFill>
              </a:rPr>
              <a:t>Learning objectives</a:t>
            </a:r>
          </a:p>
        </p:txBody>
      </p:sp>
      <p:sp>
        <p:nvSpPr>
          <p:cNvPr id="8" name="Picture Placeholder 5"/>
          <p:cNvSpPr>
            <a:spLocks noGrp="1"/>
          </p:cNvSpPr>
          <p:nvPr>
            <p:ph type="pic" sz="quarter" idx="13" hasCustomPrompt="1"/>
          </p:nvPr>
        </p:nvSpPr>
        <p:spPr>
          <a:xfrm>
            <a:off x="1098232" y="1961115"/>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 (USE ONLY WHITE ICONS over this blue background). If you don’t want an icon, just delete this box.</a:t>
            </a:r>
          </a:p>
        </p:txBody>
      </p:sp>
    </p:spTree>
    <p:extLst>
      <p:ext uri="{BB962C8B-B14F-4D97-AF65-F5344CB8AC3E}">
        <p14:creationId xmlns:p14="http://schemas.microsoft.com/office/powerpoint/2010/main" val="4121474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Angle-  Editable Title - Editable Icon">
    <p:spTree>
      <p:nvGrpSpPr>
        <p:cNvPr id="1" name=""/>
        <p:cNvGrpSpPr/>
        <p:nvPr/>
      </p:nvGrpSpPr>
      <p:grpSpPr>
        <a:xfrm>
          <a:off x="0" y="0"/>
          <a:ext cx="0" cy="0"/>
          <a:chOff x="0" y="0"/>
          <a:chExt cx="0" cy="0"/>
        </a:xfrm>
      </p:grpSpPr>
      <p:sp>
        <p:nvSpPr>
          <p:cNvPr id="3" name="Freeform 2"/>
          <p:cNvSpPr/>
          <p:nvPr/>
        </p:nvSpPr>
        <p:spPr>
          <a:xfrm>
            <a:off x="0" y="0"/>
            <a:ext cx="8836153" cy="6857999"/>
          </a:xfrm>
          <a:custGeom>
            <a:avLst/>
            <a:gdLst>
              <a:gd name="connsiteX0" fmla="*/ 0 w 8836153"/>
              <a:gd name="connsiteY0" fmla="*/ 0 h 6857999"/>
              <a:gd name="connsiteX1" fmla="*/ 2396450 w 8836153"/>
              <a:gd name="connsiteY1" fmla="*/ 0 h 6857999"/>
              <a:gd name="connsiteX2" fmla="*/ 7010786 w 8836153"/>
              <a:gd name="connsiteY2" fmla="*/ 0 h 6857999"/>
              <a:gd name="connsiteX3" fmla="*/ 8724694 w 8836153"/>
              <a:gd name="connsiteY3" fmla="*/ 0 h 6857999"/>
              <a:gd name="connsiteX4" fmla="*/ 8836153 w 8836153"/>
              <a:gd name="connsiteY4" fmla="*/ 0 h 6857999"/>
              <a:gd name="connsiteX5" fmla="*/ 8377028 w 8836153"/>
              <a:gd name="connsiteY5" fmla="*/ 459125 h 6857999"/>
              <a:gd name="connsiteX6" fmla="*/ 4580084 w 8836153"/>
              <a:gd name="connsiteY6" fmla="*/ 4256070 h 6857999"/>
              <a:gd name="connsiteX7" fmla="*/ 1990971 w 8836153"/>
              <a:gd name="connsiteY7" fmla="*/ 6845182 h 6857999"/>
              <a:gd name="connsiteX8" fmla="*/ 1978154 w 8836153"/>
              <a:gd name="connsiteY8" fmla="*/ 6857999 h 6857999"/>
              <a:gd name="connsiteX9" fmla="*/ 0 w 8836153"/>
              <a:gd name="connsiteY9" fmla="*/ 6857999 h 6857999"/>
              <a:gd name="connsiteX10" fmla="*/ 0 w 8836153"/>
              <a:gd name="connsiteY10" fmla="*/ 6742264 h 6857999"/>
              <a:gd name="connsiteX11" fmla="*/ 0 w 8836153"/>
              <a:gd name="connsiteY11" fmla="*/ 2396450 h 6857999"/>
              <a:gd name="connsiteX12" fmla="*/ 0 w 8836153"/>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153" h="6857999">
                <a:moveTo>
                  <a:pt x="0" y="0"/>
                </a:moveTo>
                <a:cubicBezTo>
                  <a:pt x="0" y="0"/>
                  <a:pt x="1021295" y="0"/>
                  <a:pt x="2396450" y="0"/>
                </a:cubicBezTo>
                <a:cubicBezTo>
                  <a:pt x="3805358" y="0"/>
                  <a:pt x="5601879" y="0"/>
                  <a:pt x="7010786" y="0"/>
                </a:cubicBezTo>
                <a:cubicBezTo>
                  <a:pt x="7698364" y="0"/>
                  <a:pt x="8297476" y="0"/>
                  <a:pt x="8724694" y="0"/>
                </a:cubicBezTo>
                <a:lnTo>
                  <a:pt x="8836153" y="0"/>
                </a:lnTo>
                <a:lnTo>
                  <a:pt x="8377028" y="459125"/>
                </a:lnTo>
                <a:cubicBezTo>
                  <a:pt x="7111381" y="1724773"/>
                  <a:pt x="5727369" y="3108785"/>
                  <a:pt x="4580084" y="4256070"/>
                </a:cubicBezTo>
                <a:cubicBezTo>
                  <a:pt x="3180335" y="5655818"/>
                  <a:pt x="2118262" y="6717891"/>
                  <a:pt x="1990971" y="6845182"/>
                </a:cubicBezTo>
                <a:lnTo>
                  <a:pt x="1978154" y="6857999"/>
                </a:lnTo>
                <a:lnTo>
                  <a:pt x="0" y="6857999"/>
                </a:lnTo>
                <a:lnTo>
                  <a:pt x="0" y="6742264"/>
                </a:lnTo>
                <a:cubicBezTo>
                  <a:pt x="0" y="5378828"/>
                  <a:pt x="0" y="3717301"/>
                  <a:pt x="0" y="2396450"/>
                </a:cubicBezTo>
                <a:cubicBezTo>
                  <a:pt x="0" y="1021295"/>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3"/>
          <p:cNvSpPr>
            <a:spLocks noGrp="1"/>
          </p:cNvSpPr>
          <p:nvPr>
            <p:ph type="body" sz="quarter" idx="18"/>
          </p:nvPr>
        </p:nvSpPr>
        <p:spPr>
          <a:xfrm>
            <a:off x="6522411" y="2537138"/>
            <a:ext cx="4823254" cy="376345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5"/>
          <p:cNvSpPr>
            <a:spLocks noGrp="1"/>
          </p:cNvSpPr>
          <p:nvPr>
            <p:ph type="pic" sz="quarter" idx="13" hasCustomPrompt="1"/>
          </p:nvPr>
        </p:nvSpPr>
        <p:spPr>
          <a:xfrm>
            <a:off x="1098232" y="1961115"/>
            <a:ext cx="2365404" cy="2365404"/>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 (USE ONLY WHITE ICONS over this blue background). If you don’t want an icon, just delete this box.</a:t>
            </a:r>
          </a:p>
        </p:txBody>
      </p:sp>
      <p:sp>
        <p:nvSpPr>
          <p:cNvPr id="7" name="Title 1"/>
          <p:cNvSpPr>
            <a:spLocks noGrp="1"/>
          </p:cNvSpPr>
          <p:nvPr>
            <p:ph type="title" hasCustomPrompt="1"/>
          </p:nvPr>
        </p:nvSpPr>
        <p:spPr>
          <a:xfrm>
            <a:off x="290971" y="633818"/>
            <a:ext cx="7008326" cy="1221932"/>
          </a:xfrm>
          <a:prstGeom prst="rect">
            <a:avLst/>
          </a:prstGeom>
        </p:spPr>
        <p:txBody>
          <a:bodyPr lIns="91440" anchor="t" anchorCtr="0">
            <a:noAutofit/>
          </a:bodyPr>
          <a:lstStyle>
            <a:lvl1pPr algn="l">
              <a:defRPr sz="4800">
                <a:solidFill>
                  <a:schemeClr val="bg1"/>
                </a:solidFill>
              </a:defRPr>
            </a:lvl1pPr>
          </a:lstStyle>
          <a:p>
            <a:r>
              <a:rPr lang="en-US"/>
              <a:t>Click to edit text</a:t>
            </a:r>
          </a:p>
        </p:txBody>
      </p:sp>
    </p:spTree>
    <p:extLst>
      <p:ext uri="{BB962C8B-B14F-4D97-AF65-F5344CB8AC3E}">
        <p14:creationId xmlns:p14="http://schemas.microsoft.com/office/powerpoint/2010/main" val="308152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slide - 4 presenters">
    <p:spTree>
      <p:nvGrpSpPr>
        <p:cNvPr id="1" name=""/>
        <p:cNvGrpSpPr/>
        <p:nvPr/>
      </p:nvGrpSpPr>
      <p:grpSpPr>
        <a:xfrm>
          <a:off x="0" y="0"/>
          <a:ext cx="0" cy="0"/>
          <a:chOff x="0" y="0"/>
          <a:chExt cx="0" cy="0"/>
        </a:xfrm>
      </p:grpSpPr>
      <p:sp>
        <p:nvSpPr>
          <p:cNvPr id="7" name="Rectangle 6"/>
          <p:cNvSpPr/>
          <p:nvPr userDrawn="1"/>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1D2F861D-C382-A914-48D1-70DA91A86452}"/>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 name="connsiteX5" fmla="*/ 1223724 w 10184296"/>
              <a:gd name="connsiteY5" fmla="*/ 5633234 h 6857999"/>
              <a:gd name="connsiteX6" fmla="*/ 8084562 w 10184296"/>
              <a:gd name="connsiteY6" fmla="*/ 5633234 h 6857999"/>
              <a:gd name="connsiteX7" fmla="*/ 8084562 w 10184296"/>
              <a:gd name="connsiteY7" fmla="*/ 3846741 h 6857999"/>
              <a:gd name="connsiteX8" fmla="*/ 3008699 w 10184296"/>
              <a:gd name="connsiteY8" fmla="*/ 38467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296" h="6857999">
                <a:moveTo>
                  <a:pt x="6852171" y="0"/>
                </a:moveTo>
                <a:lnTo>
                  <a:pt x="10184296" y="0"/>
                </a:lnTo>
                <a:lnTo>
                  <a:pt x="10184296" y="5587462"/>
                </a:lnTo>
                <a:lnTo>
                  <a:pt x="8914815" y="6857999"/>
                </a:lnTo>
                <a:lnTo>
                  <a:pt x="0" y="6857999"/>
                </a:lnTo>
                <a:lnTo>
                  <a:pt x="1223724" y="5633234"/>
                </a:lnTo>
                <a:lnTo>
                  <a:pt x="8084562" y="5633234"/>
                </a:lnTo>
                <a:lnTo>
                  <a:pt x="8084562" y="3846741"/>
                </a:lnTo>
                <a:lnTo>
                  <a:pt x="3008699" y="3846741"/>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6" name="Title 1"/>
          <p:cNvSpPr txBox="1">
            <a:spLocks/>
          </p:cNvSpPr>
          <p:nvPr/>
        </p:nvSpPr>
        <p:spPr>
          <a:xfrm>
            <a:off x="290971" y="285625"/>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Break</a:t>
            </a:r>
          </a:p>
        </p:txBody>
      </p:sp>
      <p:sp>
        <p:nvSpPr>
          <p:cNvPr id="3" name="Title 1">
            <a:extLst>
              <a:ext uri="{FF2B5EF4-FFF2-40B4-BE49-F238E27FC236}">
                <a16:creationId xmlns:a16="http://schemas.microsoft.com/office/drawing/2014/main" id="{01A90A8B-1D06-E696-E637-EBFFA483378F}"/>
              </a:ext>
            </a:extLst>
          </p:cNvPr>
          <p:cNvSpPr txBox="1">
            <a:spLocks/>
          </p:cNvSpPr>
          <p:nvPr userDrawn="1"/>
        </p:nvSpPr>
        <p:spPr>
          <a:xfrm>
            <a:off x="290971" y="1196287"/>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mn-lt"/>
              </a:rPr>
              <a:t>Next session:</a:t>
            </a:r>
          </a:p>
        </p:txBody>
      </p:sp>
      <p:sp>
        <p:nvSpPr>
          <p:cNvPr id="8" name="Title 1">
            <a:extLst>
              <a:ext uri="{FF2B5EF4-FFF2-40B4-BE49-F238E27FC236}">
                <a16:creationId xmlns:a16="http://schemas.microsoft.com/office/drawing/2014/main" id="{0172750C-B0D4-9555-4618-7B4045CD38F3}"/>
              </a:ext>
            </a:extLst>
          </p:cNvPr>
          <p:cNvSpPr txBox="1">
            <a:spLocks/>
          </p:cNvSpPr>
          <p:nvPr userDrawn="1"/>
        </p:nvSpPr>
        <p:spPr>
          <a:xfrm>
            <a:off x="290971" y="2459491"/>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mn-lt"/>
              </a:rPr>
              <a:t>Begins at</a:t>
            </a:r>
          </a:p>
        </p:txBody>
      </p:sp>
      <p:sp>
        <p:nvSpPr>
          <p:cNvPr id="9" name="Text Placeholder 5"/>
          <p:cNvSpPr>
            <a:spLocks noGrp="1"/>
          </p:cNvSpPr>
          <p:nvPr>
            <p:ph type="body" sz="quarter" idx="13" hasCustomPrompt="1"/>
          </p:nvPr>
        </p:nvSpPr>
        <p:spPr>
          <a:xfrm>
            <a:off x="290971" y="1596397"/>
            <a:ext cx="5310576" cy="707886"/>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000" baseline="0">
                <a:solidFill>
                  <a:schemeClr val="accent2">
                    <a:lumMod val="75000"/>
                  </a:schemeClr>
                </a:solidFill>
                <a:latin typeface="+mn-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the session name </a:t>
            </a:r>
            <a:br>
              <a:rPr lang="en-US"/>
            </a:br>
            <a:r>
              <a:rPr lang="en-US"/>
              <a:t>(max 2 lines)</a:t>
            </a:r>
          </a:p>
        </p:txBody>
      </p:sp>
      <p:sp>
        <p:nvSpPr>
          <p:cNvPr id="4" name="Text Placeholder 5">
            <a:extLst>
              <a:ext uri="{FF2B5EF4-FFF2-40B4-BE49-F238E27FC236}">
                <a16:creationId xmlns:a16="http://schemas.microsoft.com/office/drawing/2014/main" id="{6181BAFC-89CB-D0D9-4DEC-1550B2D8ACB5}"/>
              </a:ext>
            </a:extLst>
          </p:cNvPr>
          <p:cNvSpPr>
            <a:spLocks noGrp="1"/>
          </p:cNvSpPr>
          <p:nvPr>
            <p:ph type="body" sz="quarter" idx="14" hasCustomPrompt="1"/>
          </p:nvPr>
        </p:nvSpPr>
        <p:spPr>
          <a:xfrm>
            <a:off x="290972" y="2859601"/>
            <a:ext cx="2221936" cy="769441"/>
          </a:xfrm>
          <a:prstGeom prst="rect">
            <a:avLst/>
          </a:prstGeom>
        </p:spPr>
        <p:txBody>
          <a:bodyPr wrap="square">
            <a:sp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4400" b="1" baseline="0">
                <a:solidFill>
                  <a:schemeClr val="accent2">
                    <a:lumMod val="75000"/>
                  </a:schemeClr>
                </a:solidFill>
                <a:latin typeface="+mn-lt"/>
              </a:defRPr>
            </a:lvl1pPr>
          </a:lstStyle>
          <a:p>
            <a:pPr lvl="0"/>
            <a:r>
              <a:rPr lang="en-US"/>
              <a:t>00:00</a:t>
            </a:r>
          </a:p>
        </p:txBody>
      </p:sp>
      <p:sp>
        <p:nvSpPr>
          <p:cNvPr id="13" name="Title 1">
            <a:extLst>
              <a:ext uri="{FF2B5EF4-FFF2-40B4-BE49-F238E27FC236}">
                <a16:creationId xmlns:a16="http://schemas.microsoft.com/office/drawing/2014/main" id="{FDD95E4B-9F45-728E-E172-909F553FB9DA}"/>
              </a:ext>
            </a:extLst>
          </p:cNvPr>
          <p:cNvSpPr txBox="1">
            <a:spLocks/>
          </p:cNvSpPr>
          <p:nvPr userDrawn="1"/>
        </p:nvSpPr>
        <p:spPr>
          <a:xfrm>
            <a:off x="290971" y="4487719"/>
            <a:ext cx="2221937"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latin typeface="+mn-lt"/>
              </a:rPr>
              <a:t>Presenters:</a:t>
            </a:r>
          </a:p>
        </p:txBody>
      </p:sp>
      <p:sp>
        <p:nvSpPr>
          <p:cNvPr id="14" name="Text Placeholder 5">
            <a:extLst>
              <a:ext uri="{FF2B5EF4-FFF2-40B4-BE49-F238E27FC236}">
                <a16:creationId xmlns:a16="http://schemas.microsoft.com/office/drawing/2014/main" id="{BC50540C-0A30-B9B2-7E9B-17C40451E237}"/>
              </a:ext>
            </a:extLst>
          </p:cNvPr>
          <p:cNvSpPr>
            <a:spLocks noGrp="1"/>
          </p:cNvSpPr>
          <p:nvPr>
            <p:ph type="body" sz="quarter" idx="11" hasCustomPrompt="1"/>
          </p:nvPr>
        </p:nvSpPr>
        <p:spPr>
          <a:xfrm>
            <a:off x="2859763"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5" name="Picture Placeholder 15">
            <a:extLst>
              <a:ext uri="{FF2B5EF4-FFF2-40B4-BE49-F238E27FC236}">
                <a16:creationId xmlns:a16="http://schemas.microsoft.com/office/drawing/2014/main" id="{641485A5-ACCA-6B10-9D87-7057F7F40FC6}"/>
              </a:ext>
            </a:extLst>
          </p:cNvPr>
          <p:cNvSpPr>
            <a:spLocks noGrp="1" noChangeAspect="1"/>
          </p:cNvSpPr>
          <p:nvPr>
            <p:ph type="pic" sz="quarter" idx="29" hasCustomPrompt="1"/>
          </p:nvPr>
        </p:nvSpPr>
        <p:spPr>
          <a:xfrm>
            <a:off x="3165958"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
        <p:nvSpPr>
          <p:cNvPr id="16" name="Text Placeholder 5">
            <a:extLst>
              <a:ext uri="{FF2B5EF4-FFF2-40B4-BE49-F238E27FC236}">
                <a16:creationId xmlns:a16="http://schemas.microsoft.com/office/drawing/2014/main" id="{40687CD6-3A04-26A5-B2FD-1F27744B44C1}"/>
              </a:ext>
            </a:extLst>
          </p:cNvPr>
          <p:cNvSpPr>
            <a:spLocks noGrp="1"/>
          </p:cNvSpPr>
          <p:nvPr>
            <p:ph type="body" sz="quarter" idx="30" hasCustomPrompt="1"/>
          </p:nvPr>
        </p:nvSpPr>
        <p:spPr>
          <a:xfrm>
            <a:off x="4657771"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7" name="Picture Placeholder 15">
            <a:extLst>
              <a:ext uri="{FF2B5EF4-FFF2-40B4-BE49-F238E27FC236}">
                <a16:creationId xmlns:a16="http://schemas.microsoft.com/office/drawing/2014/main" id="{84545BE5-F014-D076-A59F-453D6EEE95E3}"/>
              </a:ext>
            </a:extLst>
          </p:cNvPr>
          <p:cNvSpPr>
            <a:spLocks noGrp="1" noChangeAspect="1"/>
          </p:cNvSpPr>
          <p:nvPr>
            <p:ph type="pic" sz="quarter" idx="31" hasCustomPrompt="1"/>
          </p:nvPr>
        </p:nvSpPr>
        <p:spPr>
          <a:xfrm>
            <a:off x="4963966"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
        <p:nvSpPr>
          <p:cNvPr id="18" name="Text Placeholder 5">
            <a:extLst>
              <a:ext uri="{FF2B5EF4-FFF2-40B4-BE49-F238E27FC236}">
                <a16:creationId xmlns:a16="http://schemas.microsoft.com/office/drawing/2014/main" id="{EBB1FA2F-345F-E3E7-0870-A716F2837CD2}"/>
              </a:ext>
            </a:extLst>
          </p:cNvPr>
          <p:cNvSpPr>
            <a:spLocks noGrp="1"/>
          </p:cNvSpPr>
          <p:nvPr>
            <p:ph type="body" sz="quarter" idx="32" hasCustomPrompt="1"/>
          </p:nvPr>
        </p:nvSpPr>
        <p:spPr>
          <a:xfrm>
            <a:off x="6455779"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9" name="Picture Placeholder 15">
            <a:extLst>
              <a:ext uri="{FF2B5EF4-FFF2-40B4-BE49-F238E27FC236}">
                <a16:creationId xmlns:a16="http://schemas.microsoft.com/office/drawing/2014/main" id="{7AC74826-B8CA-7E13-7592-B3138F7DF5E1}"/>
              </a:ext>
            </a:extLst>
          </p:cNvPr>
          <p:cNvSpPr>
            <a:spLocks noGrp="1" noChangeAspect="1"/>
          </p:cNvSpPr>
          <p:nvPr>
            <p:ph type="pic" sz="quarter" idx="33" hasCustomPrompt="1"/>
          </p:nvPr>
        </p:nvSpPr>
        <p:spPr>
          <a:xfrm>
            <a:off x="6761974"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
        <p:nvSpPr>
          <p:cNvPr id="20" name="Text Placeholder 5">
            <a:extLst>
              <a:ext uri="{FF2B5EF4-FFF2-40B4-BE49-F238E27FC236}">
                <a16:creationId xmlns:a16="http://schemas.microsoft.com/office/drawing/2014/main" id="{72EA49AA-1EDC-987A-D914-117F10E35B07}"/>
              </a:ext>
            </a:extLst>
          </p:cNvPr>
          <p:cNvSpPr>
            <a:spLocks noGrp="1"/>
          </p:cNvSpPr>
          <p:nvPr>
            <p:ph type="body" sz="quarter" idx="34" hasCustomPrompt="1"/>
          </p:nvPr>
        </p:nvSpPr>
        <p:spPr>
          <a:xfrm>
            <a:off x="8253787"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1" name="Picture Placeholder 15">
            <a:extLst>
              <a:ext uri="{FF2B5EF4-FFF2-40B4-BE49-F238E27FC236}">
                <a16:creationId xmlns:a16="http://schemas.microsoft.com/office/drawing/2014/main" id="{C6FDDDE8-E653-F145-E529-B18A803B0B62}"/>
              </a:ext>
            </a:extLst>
          </p:cNvPr>
          <p:cNvSpPr>
            <a:spLocks noGrp="1" noChangeAspect="1"/>
          </p:cNvSpPr>
          <p:nvPr>
            <p:ph type="pic" sz="quarter" idx="35" hasCustomPrompt="1"/>
          </p:nvPr>
        </p:nvSpPr>
        <p:spPr>
          <a:xfrm>
            <a:off x="8559982"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Tree>
    <p:extLst>
      <p:ext uri="{BB962C8B-B14F-4D97-AF65-F5344CB8AC3E}">
        <p14:creationId xmlns:p14="http://schemas.microsoft.com/office/powerpoint/2010/main" val="254527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efault Cover-Co-Branded">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93"/>
            <a:ext cx="12192000" cy="3492500"/>
          </a:xfrm>
          <a:prstGeom prst="rect">
            <a:avLst/>
          </a:prstGeom>
        </p:spPr>
      </p:pic>
      <p:sp>
        <p:nvSpPr>
          <p:cNvPr id="10" name="Rectangle 9"/>
          <p:cNvSpPr/>
          <p:nvPr userDrawn="1"/>
        </p:nvSpPr>
        <p:spPr>
          <a:xfrm>
            <a:off x="1" y="3429001"/>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p:cNvSpPr>
            <a:spLocks noGrp="1"/>
          </p:cNvSpPr>
          <p:nvPr>
            <p:ph type="body" sz="quarter" idx="15" hasCustomPrompt="1"/>
          </p:nvPr>
        </p:nvSpPr>
        <p:spPr>
          <a:xfrm>
            <a:off x="457406" y="3729177"/>
            <a:ext cx="2743200" cy="181136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this space to insert partner logos. Be careful to size the logos so that they appear similar in scale to the BerryDunn logo – no one logo should dominate.</a:t>
            </a:r>
          </a:p>
        </p:txBody>
      </p:sp>
      <p:sp>
        <p:nvSpPr>
          <p:cNvPr id="8" name="Freeform 7"/>
          <p:cNvSpPr/>
          <p:nvPr userDrawn="1"/>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p:cNvSpPr>
            <a:spLocks noChangeAspect="1"/>
          </p:cNvSpPr>
          <p:nvPr userDrawn="1"/>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Subtitle 2"/>
          <p:cNvSpPr>
            <a:spLocks noGrp="1"/>
          </p:cNvSpPr>
          <p:nvPr>
            <p:ph type="subTitle" idx="1" hasCustomPrompt="1"/>
          </p:nvPr>
        </p:nvSpPr>
        <p:spPr>
          <a:xfrm>
            <a:off x="3610880" y="4882614"/>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sp>
        <p:nvSpPr>
          <p:cNvPr id="16" name="Title 1"/>
          <p:cNvSpPr>
            <a:spLocks noGrp="1"/>
          </p:cNvSpPr>
          <p:nvPr>
            <p:ph type="title" hasCustomPrompt="1"/>
          </p:nvPr>
        </p:nvSpPr>
        <p:spPr>
          <a:xfrm>
            <a:off x="3610880" y="3634883"/>
            <a:ext cx="8122809" cy="1221932"/>
          </a:xfrm>
          <a:prstGeom prst="rect">
            <a:avLst/>
          </a:prstGeom>
        </p:spPr>
        <p:txBody>
          <a:bodyPr lIns="91440" anchor="b" anchorCtr="0">
            <a:noAutofit/>
          </a:bodyPr>
          <a:lstStyle>
            <a:lvl1pPr>
              <a:defRPr sz="3200"/>
            </a:lvl1pPr>
          </a:lstStyle>
          <a:p>
            <a:r>
              <a:rPr lang="en-US"/>
              <a:t>Title of the presentation goes here with a max height of two lines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914" y="6008878"/>
            <a:ext cx="2743200" cy="470916"/>
          </a:xfrm>
          <a:prstGeom prst="rect">
            <a:avLst/>
          </a:prstGeom>
        </p:spPr>
      </p:pic>
      <p:sp>
        <p:nvSpPr>
          <p:cNvPr id="19" name="Text Placeholder 6"/>
          <p:cNvSpPr>
            <a:spLocks noGrp="1"/>
          </p:cNvSpPr>
          <p:nvPr>
            <p:ph type="body" sz="quarter" idx="14" hasCustomPrompt="1"/>
          </p:nvPr>
        </p:nvSpPr>
        <p:spPr>
          <a:xfrm>
            <a:off x="8883696" y="6136984"/>
            <a:ext cx="2849994" cy="363176"/>
          </a:xfrm>
          <a:prstGeom prst="rect">
            <a:avLst/>
          </a:prstGeom>
        </p:spPr>
        <p:txBody>
          <a:bodyPr wrap="square" lIns="91440" anchor="ctr" anchorCtr="0">
            <a:spAutoFit/>
          </a:bodyPr>
          <a:lstStyle>
            <a:lvl1pPr marL="0" indent="0" algn="r">
              <a:buNone/>
              <a:defRPr sz="1600" baseline="0">
                <a:solidFill>
                  <a:schemeClr val="accent1"/>
                </a:solidFill>
                <a:latin typeface="+mn-lt"/>
              </a:defRPr>
            </a:lvl1pPr>
          </a:lstStyle>
          <a:p>
            <a:pPr lvl="0"/>
            <a:r>
              <a:rPr lang="en-US"/>
              <a:t>Month 00, 0000</a:t>
            </a:r>
          </a:p>
        </p:txBody>
      </p:sp>
    </p:spTree>
    <p:extLst>
      <p:ext uri="{BB962C8B-B14F-4D97-AF65-F5344CB8AC3E}">
        <p14:creationId xmlns:p14="http://schemas.microsoft.com/office/powerpoint/2010/main" val="46681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slide - 3 presenters">
    <p:spTree>
      <p:nvGrpSpPr>
        <p:cNvPr id="1" name=""/>
        <p:cNvGrpSpPr/>
        <p:nvPr/>
      </p:nvGrpSpPr>
      <p:grpSpPr>
        <a:xfrm>
          <a:off x="0" y="0"/>
          <a:ext cx="0" cy="0"/>
          <a:chOff x="0" y="0"/>
          <a:chExt cx="0" cy="0"/>
        </a:xfrm>
      </p:grpSpPr>
      <p:sp>
        <p:nvSpPr>
          <p:cNvPr id="7" name="Rectangle 6"/>
          <p:cNvSpPr/>
          <p:nvPr userDrawn="1"/>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1">
            <a:extLst>
              <a:ext uri="{FF2B5EF4-FFF2-40B4-BE49-F238E27FC236}">
                <a16:creationId xmlns:a16="http://schemas.microsoft.com/office/drawing/2014/main" id="{4BB1C4C1-A5F5-BE58-DF95-5606F69BCFA9}"/>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 name="connsiteX5" fmla="*/ 1223724 w 10184296"/>
              <a:gd name="connsiteY5" fmla="*/ 5633234 h 6857999"/>
              <a:gd name="connsiteX6" fmla="*/ 6228670 w 10184296"/>
              <a:gd name="connsiteY6" fmla="*/ 5633234 h 6857999"/>
              <a:gd name="connsiteX7" fmla="*/ 6228670 w 10184296"/>
              <a:gd name="connsiteY7" fmla="*/ 3846741 h 6857999"/>
              <a:gd name="connsiteX8" fmla="*/ 3008699 w 10184296"/>
              <a:gd name="connsiteY8" fmla="*/ 38467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296" h="6857999">
                <a:moveTo>
                  <a:pt x="6852171" y="0"/>
                </a:moveTo>
                <a:lnTo>
                  <a:pt x="10184296" y="0"/>
                </a:lnTo>
                <a:lnTo>
                  <a:pt x="10184296" y="5587462"/>
                </a:lnTo>
                <a:lnTo>
                  <a:pt x="8914815" y="6857999"/>
                </a:lnTo>
                <a:lnTo>
                  <a:pt x="0" y="6857999"/>
                </a:lnTo>
                <a:lnTo>
                  <a:pt x="1223724" y="5633234"/>
                </a:lnTo>
                <a:lnTo>
                  <a:pt x="6228670" y="5633234"/>
                </a:lnTo>
                <a:lnTo>
                  <a:pt x="6228670" y="3846741"/>
                </a:lnTo>
                <a:lnTo>
                  <a:pt x="3008699" y="3846741"/>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6" name="Title 1"/>
          <p:cNvSpPr txBox="1">
            <a:spLocks/>
          </p:cNvSpPr>
          <p:nvPr/>
        </p:nvSpPr>
        <p:spPr>
          <a:xfrm>
            <a:off x="290971" y="285625"/>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Break</a:t>
            </a:r>
          </a:p>
        </p:txBody>
      </p:sp>
      <p:sp>
        <p:nvSpPr>
          <p:cNvPr id="3" name="Title 1">
            <a:extLst>
              <a:ext uri="{FF2B5EF4-FFF2-40B4-BE49-F238E27FC236}">
                <a16:creationId xmlns:a16="http://schemas.microsoft.com/office/drawing/2014/main" id="{01A90A8B-1D06-E696-E637-EBFFA483378F}"/>
              </a:ext>
            </a:extLst>
          </p:cNvPr>
          <p:cNvSpPr txBox="1">
            <a:spLocks/>
          </p:cNvSpPr>
          <p:nvPr userDrawn="1"/>
        </p:nvSpPr>
        <p:spPr>
          <a:xfrm>
            <a:off x="290971" y="1196287"/>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mn-lt"/>
              </a:rPr>
              <a:t>Next session:</a:t>
            </a:r>
          </a:p>
        </p:txBody>
      </p:sp>
      <p:sp>
        <p:nvSpPr>
          <p:cNvPr id="8" name="Title 1">
            <a:extLst>
              <a:ext uri="{FF2B5EF4-FFF2-40B4-BE49-F238E27FC236}">
                <a16:creationId xmlns:a16="http://schemas.microsoft.com/office/drawing/2014/main" id="{0172750C-B0D4-9555-4618-7B4045CD38F3}"/>
              </a:ext>
            </a:extLst>
          </p:cNvPr>
          <p:cNvSpPr txBox="1">
            <a:spLocks/>
          </p:cNvSpPr>
          <p:nvPr userDrawn="1"/>
        </p:nvSpPr>
        <p:spPr>
          <a:xfrm>
            <a:off x="290971" y="2459491"/>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mn-lt"/>
              </a:rPr>
              <a:t>Begins at</a:t>
            </a:r>
          </a:p>
        </p:txBody>
      </p:sp>
      <p:sp>
        <p:nvSpPr>
          <p:cNvPr id="9" name="Text Placeholder 5"/>
          <p:cNvSpPr>
            <a:spLocks noGrp="1"/>
          </p:cNvSpPr>
          <p:nvPr>
            <p:ph type="body" sz="quarter" idx="13" hasCustomPrompt="1"/>
          </p:nvPr>
        </p:nvSpPr>
        <p:spPr>
          <a:xfrm>
            <a:off x="290971" y="1596397"/>
            <a:ext cx="5310576" cy="707886"/>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000" baseline="0">
                <a:solidFill>
                  <a:schemeClr val="accent2">
                    <a:lumMod val="75000"/>
                  </a:schemeClr>
                </a:solidFill>
                <a:latin typeface="+mn-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the session name </a:t>
            </a:r>
            <a:br>
              <a:rPr lang="en-US"/>
            </a:br>
            <a:r>
              <a:rPr lang="en-US"/>
              <a:t>(max 2 lines)</a:t>
            </a:r>
          </a:p>
        </p:txBody>
      </p:sp>
      <p:sp>
        <p:nvSpPr>
          <p:cNvPr id="4" name="Text Placeholder 5">
            <a:extLst>
              <a:ext uri="{FF2B5EF4-FFF2-40B4-BE49-F238E27FC236}">
                <a16:creationId xmlns:a16="http://schemas.microsoft.com/office/drawing/2014/main" id="{6181BAFC-89CB-D0D9-4DEC-1550B2D8ACB5}"/>
              </a:ext>
            </a:extLst>
          </p:cNvPr>
          <p:cNvSpPr>
            <a:spLocks noGrp="1"/>
          </p:cNvSpPr>
          <p:nvPr>
            <p:ph type="body" sz="quarter" idx="14" hasCustomPrompt="1"/>
          </p:nvPr>
        </p:nvSpPr>
        <p:spPr>
          <a:xfrm>
            <a:off x="290972" y="2859601"/>
            <a:ext cx="2221936" cy="769441"/>
          </a:xfrm>
          <a:prstGeom prst="rect">
            <a:avLst/>
          </a:prstGeom>
        </p:spPr>
        <p:txBody>
          <a:bodyPr wrap="square">
            <a:sp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4400" b="1" baseline="0">
                <a:solidFill>
                  <a:schemeClr val="accent2">
                    <a:lumMod val="75000"/>
                  </a:schemeClr>
                </a:solidFill>
                <a:latin typeface="+mn-lt"/>
              </a:defRPr>
            </a:lvl1pPr>
          </a:lstStyle>
          <a:p>
            <a:pPr lvl="0"/>
            <a:r>
              <a:rPr lang="en-US"/>
              <a:t>00:00</a:t>
            </a:r>
          </a:p>
        </p:txBody>
      </p:sp>
      <p:sp>
        <p:nvSpPr>
          <p:cNvPr id="13" name="Title 1">
            <a:extLst>
              <a:ext uri="{FF2B5EF4-FFF2-40B4-BE49-F238E27FC236}">
                <a16:creationId xmlns:a16="http://schemas.microsoft.com/office/drawing/2014/main" id="{FDD95E4B-9F45-728E-E172-909F553FB9DA}"/>
              </a:ext>
            </a:extLst>
          </p:cNvPr>
          <p:cNvSpPr txBox="1">
            <a:spLocks/>
          </p:cNvSpPr>
          <p:nvPr userDrawn="1"/>
        </p:nvSpPr>
        <p:spPr>
          <a:xfrm>
            <a:off x="290971" y="4487719"/>
            <a:ext cx="2221937"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latin typeface="+mn-lt"/>
              </a:rPr>
              <a:t>Presenters:</a:t>
            </a:r>
          </a:p>
        </p:txBody>
      </p:sp>
      <p:sp>
        <p:nvSpPr>
          <p:cNvPr id="14" name="Text Placeholder 5">
            <a:extLst>
              <a:ext uri="{FF2B5EF4-FFF2-40B4-BE49-F238E27FC236}">
                <a16:creationId xmlns:a16="http://schemas.microsoft.com/office/drawing/2014/main" id="{BC50540C-0A30-B9B2-7E9B-17C40451E237}"/>
              </a:ext>
            </a:extLst>
          </p:cNvPr>
          <p:cNvSpPr>
            <a:spLocks noGrp="1"/>
          </p:cNvSpPr>
          <p:nvPr>
            <p:ph type="body" sz="quarter" idx="11" hasCustomPrompt="1"/>
          </p:nvPr>
        </p:nvSpPr>
        <p:spPr>
          <a:xfrm>
            <a:off x="2859763"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5" name="Picture Placeholder 15">
            <a:extLst>
              <a:ext uri="{FF2B5EF4-FFF2-40B4-BE49-F238E27FC236}">
                <a16:creationId xmlns:a16="http://schemas.microsoft.com/office/drawing/2014/main" id="{641485A5-ACCA-6B10-9D87-7057F7F40FC6}"/>
              </a:ext>
            </a:extLst>
          </p:cNvPr>
          <p:cNvSpPr>
            <a:spLocks noGrp="1" noChangeAspect="1"/>
          </p:cNvSpPr>
          <p:nvPr>
            <p:ph type="pic" sz="quarter" idx="29" hasCustomPrompt="1"/>
          </p:nvPr>
        </p:nvSpPr>
        <p:spPr>
          <a:xfrm>
            <a:off x="3165958"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
        <p:nvSpPr>
          <p:cNvPr id="16" name="Text Placeholder 5">
            <a:extLst>
              <a:ext uri="{FF2B5EF4-FFF2-40B4-BE49-F238E27FC236}">
                <a16:creationId xmlns:a16="http://schemas.microsoft.com/office/drawing/2014/main" id="{40687CD6-3A04-26A5-B2FD-1F27744B44C1}"/>
              </a:ext>
            </a:extLst>
          </p:cNvPr>
          <p:cNvSpPr>
            <a:spLocks noGrp="1"/>
          </p:cNvSpPr>
          <p:nvPr>
            <p:ph type="body" sz="quarter" idx="30" hasCustomPrompt="1"/>
          </p:nvPr>
        </p:nvSpPr>
        <p:spPr>
          <a:xfrm>
            <a:off x="4657771"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7" name="Picture Placeholder 15">
            <a:extLst>
              <a:ext uri="{FF2B5EF4-FFF2-40B4-BE49-F238E27FC236}">
                <a16:creationId xmlns:a16="http://schemas.microsoft.com/office/drawing/2014/main" id="{84545BE5-F014-D076-A59F-453D6EEE95E3}"/>
              </a:ext>
            </a:extLst>
          </p:cNvPr>
          <p:cNvSpPr>
            <a:spLocks noGrp="1" noChangeAspect="1"/>
          </p:cNvSpPr>
          <p:nvPr>
            <p:ph type="pic" sz="quarter" idx="31" hasCustomPrompt="1"/>
          </p:nvPr>
        </p:nvSpPr>
        <p:spPr>
          <a:xfrm>
            <a:off x="4963966"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
        <p:nvSpPr>
          <p:cNvPr id="18" name="Text Placeholder 5">
            <a:extLst>
              <a:ext uri="{FF2B5EF4-FFF2-40B4-BE49-F238E27FC236}">
                <a16:creationId xmlns:a16="http://schemas.microsoft.com/office/drawing/2014/main" id="{EBB1FA2F-345F-E3E7-0870-A716F2837CD2}"/>
              </a:ext>
            </a:extLst>
          </p:cNvPr>
          <p:cNvSpPr>
            <a:spLocks noGrp="1"/>
          </p:cNvSpPr>
          <p:nvPr>
            <p:ph type="body" sz="quarter" idx="32" hasCustomPrompt="1"/>
          </p:nvPr>
        </p:nvSpPr>
        <p:spPr>
          <a:xfrm>
            <a:off x="6455779"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9" name="Picture Placeholder 15">
            <a:extLst>
              <a:ext uri="{FF2B5EF4-FFF2-40B4-BE49-F238E27FC236}">
                <a16:creationId xmlns:a16="http://schemas.microsoft.com/office/drawing/2014/main" id="{7AC74826-B8CA-7E13-7592-B3138F7DF5E1}"/>
              </a:ext>
            </a:extLst>
          </p:cNvPr>
          <p:cNvSpPr>
            <a:spLocks noGrp="1" noChangeAspect="1"/>
          </p:cNvSpPr>
          <p:nvPr>
            <p:ph type="pic" sz="quarter" idx="33" hasCustomPrompt="1"/>
          </p:nvPr>
        </p:nvSpPr>
        <p:spPr>
          <a:xfrm>
            <a:off x="6761974"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Tree>
    <p:extLst>
      <p:ext uri="{BB962C8B-B14F-4D97-AF65-F5344CB8AC3E}">
        <p14:creationId xmlns:p14="http://schemas.microsoft.com/office/powerpoint/2010/main" val="3684663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 slide - 2 presenters">
    <p:spTree>
      <p:nvGrpSpPr>
        <p:cNvPr id="1" name=""/>
        <p:cNvGrpSpPr/>
        <p:nvPr/>
      </p:nvGrpSpPr>
      <p:grpSpPr>
        <a:xfrm>
          <a:off x="0" y="0"/>
          <a:ext cx="0" cy="0"/>
          <a:chOff x="0" y="0"/>
          <a:chExt cx="0" cy="0"/>
        </a:xfrm>
      </p:grpSpPr>
      <p:sp>
        <p:nvSpPr>
          <p:cNvPr id="7" name="Rectangle 6"/>
          <p:cNvSpPr/>
          <p:nvPr userDrawn="1"/>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1">
            <a:extLst>
              <a:ext uri="{FF2B5EF4-FFF2-40B4-BE49-F238E27FC236}">
                <a16:creationId xmlns:a16="http://schemas.microsoft.com/office/drawing/2014/main" id="{EA34C62A-AA4B-48FE-7AD3-4FF80CFD7AB6}"/>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 name="connsiteX5" fmla="*/ 1223724 w 10184296"/>
              <a:gd name="connsiteY5" fmla="*/ 5633234 h 6857999"/>
              <a:gd name="connsiteX6" fmla="*/ 4420189 w 10184296"/>
              <a:gd name="connsiteY6" fmla="*/ 5633234 h 6857999"/>
              <a:gd name="connsiteX7" fmla="*/ 4420189 w 10184296"/>
              <a:gd name="connsiteY7" fmla="*/ 3846741 h 6857999"/>
              <a:gd name="connsiteX8" fmla="*/ 3008699 w 10184296"/>
              <a:gd name="connsiteY8" fmla="*/ 38467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296" h="6857999">
                <a:moveTo>
                  <a:pt x="6852171" y="0"/>
                </a:moveTo>
                <a:lnTo>
                  <a:pt x="10184296" y="0"/>
                </a:lnTo>
                <a:lnTo>
                  <a:pt x="10184296" y="5587462"/>
                </a:lnTo>
                <a:lnTo>
                  <a:pt x="8914815" y="6857999"/>
                </a:lnTo>
                <a:lnTo>
                  <a:pt x="0" y="6857999"/>
                </a:lnTo>
                <a:lnTo>
                  <a:pt x="1223724" y="5633234"/>
                </a:lnTo>
                <a:lnTo>
                  <a:pt x="4420189" y="5633234"/>
                </a:lnTo>
                <a:lnTo>
                  <a:pt x="4420189" y="3846741"/>
                </a:lnTo>
                <a:lnTo>
                  <a:pt x="3008699" y="3846741"/>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6" name="Title 1"/>
          <p:cNvSpPr txBox="1">
            <a:spLocks/>
          </p:cNvSpPr>
          <p:nvPr/>
        </p:nvSpPr>
        <p:spPr>
          <a:xfrm>
            <a:off x="290971" y="285625"/>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Break</a:t>
            </a:r>
          </a:p>
        </p:txBody>
      </p:sp>
      <p:sp>
        <p:nvSpPr>
          <p:cNvPr id="3" name="Title 1">
            <a:extLst>
              <a:ext uri="{FF2B5EF4-FFF2-40B4-BE49-F238E27FC236}">
                <a16:creationId xmlns:a16="http://schemas.microsoft.com/office/drawing/2014/main" id="{01A90A8B-1D06-E696-E637-EBFFA483378F}"/>
              </a:ext>
            </a:extLst>
          </p:cNvPr>
          <p:cNvSpPr txBox="1">
            <a:spLocks/>
          </p:cNvSpPr>
          <p:nvPr userDrawn="1"/>
        </p:nvSpPr>
        <p:spPr>
          <a:xfrm>
            <a:off x="290971" y="1196287"/>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mn-lt"/>
              </a:rPr>
              <a:t>Next session:</a:t>
            </a:r>
          </a:p>
        </p:txBody>
      </p:sp>
      <p:sp>
        <p:nvSpPr>
          <p:cNvPr id="8" name="Title 1">
            <a:extLst>
              <a:ext uri="{FF2B5EF4-FFF2-40B4-BE49-F238E27FC236}">
                <a16:creationId xmlns:a16="http://schemas.microsoft.com/office/drawing/2014/main" id="{0172750C-B0D4-9555-4618-7B4045CD38F3}"/>
              </a:ext>
            </a:extLst>
          </p:cNvPr>
          <p:cNvSpPr txBox="1">
            <a:spLocks/>
          </p:cNvSpPr>
          <p:nvPr userDrawn="1"/>
        </p:nvSpPr>
        <p:spPr>
          <a:xfrm>
            <a:off x="290971" y="2459491"/>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mn-lt"/>
              </a:rPr>
              <a:t>Begins at</a:t>
            </a:r>
          </a:p>
        </p:txBody>
      </p:sp>
      <p:sp>
        <p:nvSpPr>
          <p:cNvPr id="9" name="Text Placeholder 5"/>
          <p:cNvSpPr>
            <a:spLocks noGrp="1"/>
          </p:cNvSpPr>
          <p:nvPr>
            <p:ph type="body" sz="quarter" idx="13" hasCustomPrompt="1"/>
          </p:nvPr>
        </p:nvSpPr>
        <p:spPr>
          <a:xfrm>
            <a:off x="290971" y="1596397"/>
            <a:ext cx="5310576" cy="707886"/>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000" baseline="0">
                <a:solidFill>
                  <a:schemeClr val="accent2">
                    <a:lumMod val="75000"/>
                  </a:schemeClr>
                </a:solidFill>
                <a:latin typeface="+mn-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the session name </a:t>
            </a:r>
            <a:br>
              <a:rPr lang="en-US"/>
            </a:br>
            <a:r>
              <a:rPr lang="en-US"/>
              <a:t>(max 2 lines)</a:t>
            </a:r>
          </a:p>
        </p:txBody>
      </p:sp>
      <p:sp>
        <p:nvSpPr>
          <p:cNvPr id="4" name="Text Placeholder 5">
            <a:extLst>
              <a:ext uri="{FF2B5EF4-FFF2-40B4-BE49-F238E27FC236}">
                <a16:creationId xmlns:a16="http://schemas.microsoft.com/office/drawing/2014/main" id="{6181BAFC-89CB-D0D9-4DEC-1550B2D8ACB5}"/>
              </a:ext>
            </a:extLst>
          </p:cNvPr>
          <p:cNvSpPr>
            <a:spLocks noGrp="1"/>
          </p:cNvSpPr>
          <p:nvPr>
            <p:ph type="body" sz="quarter" idx="14" hasCustomPrompt="1"/>
          </p:nvPr>
        </p:nvSpPr>
        <p:spPr>
          <a:xfrm>
            <a:off x="290972" y="2859601"/>
            <a:ext cx="2221936" cy="769441"/>
          </a:xfrm>
          <a:prstGeom prst="rect">
            <a:avLst/>
          </a:prstGeom>
        </p:spPr>
        <p:txBody>
          <a:bodyPr wrap="square">
            <a:sp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4400" b="1" baseline="0">
                <a:solidFill>
                  <a:schemeClr val="accent2">
                    <a:lumMod val="75000"/>
                  </a:schemeClr>
                </a:solidFill>
                <a:latin typeface="+mn-lt"/>
              </a:defRPr>
            </a:lvl1pPr>
          </a:lstStyle>
          <a:p>
            <a:pPr lvl="0"/>
            <a:r>
              <a:rPr lang="en-US"/>
              <a:t>00:00</a:t>
            </a:r>
          </a:p>
        </p:txBody>
      </p:sp>
      <p:sp>
        <p:nvSpPr>
          <p:cNvPr id="13" name="Title 1">
            <a:extLst>
              <a:ext uri="{FF2B5EF4-FFF2-40B4-BE49-F238E27FC236}">
                <a16:creationId xmlns:a16="http://schemas.microsoft.com/office/drawing/2014/main" id="{FDD95E4B-9F45-728E-E172-909F553FB9DA}"/>
              </a:ext>
            </a:extLst>
          </p:cNvPr>
          <p:cNvSpPr txBox="1">
            <a:spLocks/>
          </p:cNvSpPr>
          <p:nvPr userDrawn="1"/>
        </p:nvSpPr>
        <p:spPr>
          <a:xfrm>
            <a:off x="290971" y="4487719"/>
            <a:ext cx="2221937"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latin typeface="+mn-lt"/>
              </a:rPr>
              <a:t>Presenters:</a:t>
            </a:r>
          </a:p>
        </p:txBody>
      </p:sp>
      <p:sp>
        <p:nvSpPr>
          <p:cNvPr id="14" name="Text Placeholder 5">
            <a:extLst>
              <a:ext uri="{FF2B5EF4-FFF2-40B4-BE49-F238E27FC236}">
                <a16:creationId xmlns:a16="http://schemas.microsoft.com/office/drawing/2014/main" id="{BC50540C-0A30-B9B2-7E9B-17C40451E237}"/>
              </a:ext>
            </a:extLst>
          </p:cNvPr>
          <p:cNvSpPr>
            <a:spLocks noGrp="1"/>
          </p:cNvSpPr>
          <p:nvPr>
            <p:ph type="body" sz="quarter" idx="11" hasCustomPrompt="1"/>
          </p:nvPr>
        </p:nvSpPr>
        <p:spPr>
          <a:xfrm>
            <a:off x="2859763"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5" name="Picture Placeholder 15">
            <a:extLst>
              <a:ext uri="{FF2B5EF4-FFF2-40B4-BE49-F238E27FC236}">
                <a16:creationId xmlns:a16="http://schemas.microsoft.com/office/drawing/2014/main" id="{641485A5-ACCA-6B10-9D87-7057F7F40FC6}"/>
              </a:ext>
            </a:extLst>
          </p:cNvPr>
          <p:cNvSpPr>
            <a:spLocks noGrp="1" noChangeAspect="1"/>
          </p:cNvSpPr>
          <p:nvPr>
            <p:ph type="pic" sz="quarter" idx="29" hasCustomPrompt="1"/>
          </p:nvPr>
        </p:nvSpPr>
        <p:spPr>
          <a:xfrm>
            <a:off x="3165958"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
        <p:nvSpPr>
          <p:cNvPr id="16" name="Text Placeholder 5">
            <a:extLst>
              <a:ext uri="{FF2B5EF4-FFF2-40B4-BE49-F238E27FC236}">
                <a16:creationId xmlns:a16="http://schemas.microsoft.com/office/drawing/2014/main" id="{40687CD6-3A04-26A5-B2FD-1F27744B44C1}"/>
              </a:ext>
            </a:extLst>
          </p:cNvPr>
          <p:cNvSpPr>
            <a:spLocks noGrp="1"/>
          </p:cNvSpPr>
          <p:nvPr>
            <p:ph type="body" sz="quarter" idx="30" hasCustomPrompt="1"/>
          </p:nvPr>
        </p:nvSpPr>
        <p:spPr>
          <a:xfrm>
            <a:off x="4657771" y="529567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7" name="Picture Placeholder 15">
            <a:extLst>
              <a:ext uri="{FF2B5EF4-FFF2-40B4-BE49-F238E27FC236}">
                <a16:creationId xmlns:a16="http://schemas.microsoft.com/office/drawing/2014/main" id="{84545BE5-F014-D076-A59F-453D6EEE95E3}"/>
              </a:ext>
            </a:extLst>
          </p:cNvPr>
          <p:cNvSpPr>
            <a:spLocks noGrp="1" noChangeAspect="1"/>
          </p:cNvSpPr>
          <p:nvPr>
            <p:ph type="pic" sz="quarter" idx="31" hasCustomPrompt="1"/>
          </p:nvPr>
        </p:nvSpPr>
        <p:spPr>
          <a:xfrm>
            <a:off x="4963966" y="4105240"/>
            <a:ext cx="1097280" cy="109728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Tree>
    <p:extLst>
      <p:ext uri="{BB962C8B-B14F-4D97-AF65-F5344CB8AC3E}">
        <p14:creationId xmlns:p14="http://schemas.microsoft.com/office/powerpoint/2010/main" val="574251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 slide - 1 presenter">
    <p:spTree>
      <p:nvGrpSpPr>
        <p:cNvPr id="1" name=""/>
        <p:cNvGrpSpPr/>
        <p:nvPr/>
      </p:nvGrpSpPr>
      <p:grpSpPr>
        <a:xfrm>
          <a:off x="0" y="0"/>
          <a:ext cx="0" cy="0"/>
          <a:chOff x="0" y="0"/>
          <a:chExt cx="0" cy="0"/>
        </a:xfrm>
      </p:grpSpPr>
      <p:sp>
        <p:nvSpPr>
          <p:cNvPr id="7" name="Rectangle 6"/>
          <p:cNvSpPr/>
          <p:nvPr userDrawn="1"/>
        </p:nvSpPr>
        <p:spPr>
          <a:xfrm>
            <a:off x="0" y="2"/>
            <a:ext cx="5216106" cy="4485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icture Placeholder 1">
            <a:extLst>
              <a:ext uri="{FF2B5EF4-FFF2-40B4-BE49-F238E27FC236}">
                <a16:creationId xmlns:a16="http://schemas.microsoft.com/office/drawing/2014/main" id="{1576FDB8-D756-F87B-8D0A-5B471A0B8521}"/>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 name="connsiteX5" fmla="*/ 1223724 w 10184296"/>
              <a:gd name="connsiteY5" fmla="*/ 5633234 h 6857999"/>
              <a:gd name="connsiteX6" fmla="*/ 4704669 w 10184296"/>
              <a:gd name="connsiteY6" fmla="*/ 5633234 h 6857999"/>
              <a:gd name="connsiteX7" fmla="*/ 4704669 w 10184296"/>
              <a:gd name="connsiteY7" fmla="*/ 3846741 h 6857999"/>
              <a:gd name="connsiteX8" fmla="*/ 3008699 w 10184296"/>
              <a:gd name="connsiteY8" fmla="*/ 384674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296" h="6857999">
                <a:moveTo>
                  <a:pt x="6852171" y="0"/>
                </a:moveTo>
                <a:lnTo>
                  <a:pt x="10184296" y="0"/>
                </a:lnTo>
                <a:lnTo>
                  <a:pt x="10184296" y="5587462"/>
                </a:lnTo>
                <a:lnTo>
                  <a:pt x="8914815" y="6857999"/>
                </a:lnTo>
                <a:lnTo>
                  <a:pt x="0" y="6857999"/>
                </a:lnTo>
                <a:lnTo>
                  <a:pt x="1223724" y="5633234"/>
                </a:lnTo>
                <a:lnTo>
                  <a:pt x="4704669" y="5633234"/>
                </a:lnTo>
                <a:lnTo>
                  <a:pt x="4704669" y="3846741"/>
                </a:lnTo>
                <a:lnTo>
                  <a:pt x="3008699" y="3846741"/>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6" name="Title 1"/>
          <p:cNvSpPr txBox="1">
            <a:spLocks/>
          </p:cNvSpPr>
          <p:nvPr/>
        </p:nvSpPr>
        <p:spPr>
          <a:xfrm>
            <a:off x="290971" y="285625"/>
            <a:ext cx="6998616"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Break</a:t>
            </a:r>
          </a:p>
        </p:txBody>
      </p:sp>
      <p:sp>
        <p:nvSpPr>
          <p:cNvPr id="3" name="Title 1">
            <a:extLst>
              <a:ext uri="{FF2B5EF4-FFF2-40B4-BE49-F238E27FC236}">
                <a16:creationId xmlns:a16="http://schemas.microsoft.com/office/drawing/2014/main" id="{01A90A8B-1D06-E696-E637-EBFFA483378F}"/>
              </a:ext>
            </a:extLst>
          </p:cNvPr>
          <p:cNvSpPr txBox="1">
            <a:spLocks/>
          </p:cNvSpPr>
          <p:nvPr userDrawn="1"/>
        </p:nvSpPr>
        <p:spPr>
          <a:xfrm>
            <a:off x="290971" y="1196287"/>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mn-lt"/>
              </a:rPr>
              <a:t>Next session:</a:t>
            </a:r>
          </a:p>
        </p:txBody>
      </p:sp>
      <p:sp>
        <p:nvSpPr>
          <p:cNvPr id="8" name="Title 1">
            <a:extLst>
              <a:ext uri="{FF2B5EF4-FFF2-40B4-BE49-F238E27FC236}">
                <a16:creationId xmlns:a16="http://schemas.microsoft.com/office/drawing/2014/main" id="{0172750C-B0D4-9555-4618-7B4045CD38F3}"/>
              </a:ext>
            </a:extLst>
          </p:cNvPr>
          <p:cNvSpPr txBox="1">
            <a:spLocks/>
          </p:cNvSpPr>
          <p:nvPr userDrawn="1"/>
        </p:nvSpPr>
        <p:spPr>
          <a:xfrm>
            <a:off x="290971" y="2459491"/>
            <a:ext cx="2221937" cy="40011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latin typeface="+mn-lt"/>
              </a:rPr>
              <a:t>Begins at</a:t>
            </a:r>
          </a:p>
        </p:txBody>
      </p:sp>
      <p:sp>
        <p:nvSpPr>
          <p:cNvPr id="9" name="Text Placeholder 5"/>
          <p:cNvSpPr>
            <a:spLocks noGrp="1"/>
          </p:cNvSpPr>
          <p:nvPr>
            <p:ph type="body" sz="quarter" idx="13" hasCustomPrompt="1"/>
          </p:nvPr>
        </p:nvSpPr>
        <p:spPr>
          <a:xfrm>
            <a:off x="290971" y="1596397"/>
            <a:ext cx="5310576" cy="707886"/>
          </a:xfrm>
          <a:prstGeom prst="rect">
            <a:avLst/>
          </a:prstGeom>
        </p:spPr>
        <p:txBody>
          <a:bodyPr wrap="square">
            <a:no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2000" baseline="0">
                <a:solidFill>
                  <a:schemeClr val="accent2">
                    <a:lumMod val="75000"/>
                  </a:schemeClr>
                </a:solidFill>
                <a:latin typeface="+mn-lt"/>
              </a:defRPr>
            </a:lvl1pPr>
          </a:lstStyle>
          <a:p>
            <a:pPr marL="0" marR="0" lvl="0" indent="0" algn="l" defTabSz="342900" rtl="0" eaLnBrk="1" fontAlgn="auto" latinLnBrk="0" hangingPunct="1">
              <a:lnSpc>
                <a:spcPct val="100000"/>
              </a:lnSpc>
              <a:spcBef>
                <a:spcPts val="600"/>
              </a:spcBef>
              <a:spcAft>
                <a:spcPts val="600"/>
              </a:spcAft>
              <a:buClr>
                <a:schemeClr val="accent1"/>
              </a:buClr>
              <a:buSzPct val="65000"/>
              <a:buFontTx/>
              <a:buNone/>
              <a:tabLst/>
              <a:defRPr/>
            </a:pPr>
            <a:r>
              <a:rPr lang="en-US"/>
              <a:t>Click here to add the session name </a:t>
            </a:r>
            <a:br>
              <a:rPr lang="en-US"/>
            </a:br>
            <a:r>
              <a:rPr lang="en-US"/>
              <a:t>(max 2 lines)</a:t>
            </a:r>
          </a:p>
        </p:txBody>
      </p:sp>
      <p:sp>
        <p:nvSpPr>
          <p:cNvPr id="4" name="Text Placeholder 5">
            <a:extLst>
              <a:ext uri="{FF2B5EF4-FFF2-40B4-BE49-F238E27FC236}">
                <a16:creationId xmlns:a16="http://schemas.microsoft.com/office/drawing/2014/main" id="{6181BAFC-89CB-D0D9-4DEC-1550B2D8ACB5}"/>
              </a:ext>
            </a:extLst>
          </p:cNvPr>
          <p:cNvSpPr>
            <a:spLocks noGrp="1"/>
          </p:cNvSpPr>
          <p:nvPr>
            <p:ph type="body" sz="quarter" idx="14" hasCustomPrompt="1"/>
          </p:nvPr>
        </p:nvSpPr>
        <p:spPr>
          <a:xfrm>
            <a:off x="290972" y="2859601"/>
            <a:ext cx="2221936" cy="769441"/>
          </a:xfrm>
          <a:prstGeom prst="rect">
            <a:avLst/>
          </a:prstGeom>
        </p:spPr>
        <p:txBody>
          <a:bodyPr wrap="square">
            <a:spAutoFit/>
          </a:bodyPr>
          <a:lstStyle>
            <a:lvl1pPr marL="0" marR="0" indent="0" algn="l" defTabSz="342900" rtl="0" eaLnBrk="1" fontAlgn="auto" latinLnBrk="0" hangingPunct="1">
              <a:lnSpc>
                <a:spcPct val="100000"/>
              </a:lnSpc>
              <a:spcBef>
                <a:spcPts val="600"/>
              </a:spcBef>
              <a:spcAft>
                <a:spcPts val="600"/>
              </a:spcAft>
              <a:buClr>
                <a:schemeClr val="accent1"/>
              </a:buClr>
              <a:buSzPct val="65000"/>
              <a:buFontTx/>
              <a:buNone/>
              <a:tabLst/>
              <a:defRPr sz="4400" b="1" baseline="0">
                <a:solidFill>
                  <a:schemeClr val="accent2">
                    <a:lumMod val="75000"/>
                  </a:schemeClr>
                </a:solidFill>
                <a:latin typeface="+mn-lt"/>
              </a:defRPr>
            </a:lvl1pPr>
          </a:lstStyle>
          <a:p>
            <a:pPr lvl="0"/>
            <a:r>
              <a:rPr lang="en-US"/>
              <a:t>00:00</a:t>
            </a:r>
          </a:p>
        </p:txBody>
      </p:sp>
      <p:sp>
        <p:nvSpPr>
          <p:cNvPr id="13" name="Title 1">
            <a:extLst>
              <a:ext uri="{FF2B5EF4-FFF2-40B4-BE49-F238E27FC236}">
                <a16:creationId xmlns:a16="http://schemas.microsoft.com/office/drawing/2014/main" id="{FDD95E4B-9F45-728E-E172-909F553FB9DA}"/>
              </a:ext>
            </a:extLst>
          </p:cNvPr>
          <p:cNvSpPr txBox="1">
            <a:spLocks/>
          </p:cNvSpPr>
          <p:nvPr userDrawn="1"/>
        </p:nvSpPr>
        <p:spPr>
          <a:xfrm>
            <a:off x="290971" y="4487719"/>
            <a:ext cx="2221937"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latin typeface="+mn-lt"/>
              </a:rPr>
              <a:t>Presenter:</a:t>
            </a:r>
          </a:p>
        </p:txBody>
      </p:sp>
      <p:sp>
        <p:nvSpPr>
          <p:cNvPr id="14" name="Text Placeholder 5">
            <a:extLst>
              <a:ext uri="{FF2B5EF4-FFF2-40B4-BE49-F238E27FC236}">
                <a16:creationId xmlns:a16="http://schemas.microsoft.com/office/drawing/2014/main" id="{BC50540C-0A30-B9B2-7E9B-17C40451E237}"/>
              </a:ext>
            </a:extLst>
          </p:cNvPr>
          <p:cNvSpPr>
            <a:spLocks noGrp="1"/>
          </p:cNvSpPr>
          <p:nvPr>
            <p:ph type="body" sz="quarter" idx="11" hasCustomPrompt="1"/>
          </p:nvPr>
        </p:nvSpPr>
        <p:spPr>
          <a:xfrm>
            <a:off x="4748872" y="4488419"/>
            <a:ext cx="1828800" cy="523220"/>
          </a:xfrm>
          <a:prstGeom prst="rect">
            <a:avLst/>
          </a:prstGeom>
        </p:spPr>
        <p:txBody>
          <a:bodyPr wrap="square">
            <a:spAutoFit/>
          </a:bodyPr>
          <a:lstStyle>
            <a:lvl1pPr marL="0" indent="0" algn="l">
              <a:buNone/>
              <a:defRPr sz="1400" b="1">
                <a:solidFill>
                  <a:schemeClr val="accent1"/>
                </a:solidFill>
                <a:latin typeface="+mn-lt"/>
              </a:defRPr>
            </a:lvl1pPr>
          </a:lstStyle>
          <a:p>
            <a:pPr lvl="0"/>
            <a:r>
              <a:rPr lang="en-US" err="1"/>
              <a:t>Firstname</a:t>
            </a:r>
            <a:r>
              <a:rPr lang="en-US"/>
              <a:t> </a:t>
            </a:r>
            <a:br>
              <a:rPr lang="en-US"/>
            </a:br>
            <a:r>
              <a:rPr lang="en-US" err="1"/>
              <a:t>Lastname</a:t>
            </a:r>
            <a:endParaRPr lang="en-US"/>
          </a:p>
        </p:txBody>
      </p:sp>
      <p:sp>
        <p:nvSpPr>
          <p:cNvPr id="15" name="Picture Placeholder 15">
            <a:extLst>
              <a:ext uri="{FF2B5EF4-FFF2-40B4-BE49-F238E27FC236}">
                <a16:creationId xmlns:a16="http://schemas.microsoft.com/office/drawing/2014/main" id="{641485A5-ACCA-6B10-9D87-7057F7F40FC6}"/>
              </a:ext>
            </a:extLst>
          </p:cNvPr>
          <p:cNvSpPr>
            <a:spLocks noGrp="1" noChangeAspect="1"/>
          </p:cNvSpPr>
          <p:nvPr>
            <p:ph type="pic" sz="quarter" idx="29" hasCustomPrompt="1"/>
          </p:nvPr>
        </p:nvSpPr>
        <p:spPr>
          <a:xfrm>
            <a:off x="2803879" y="3825589"/>
            <a:ext cx="1737360" cy="1737360"/>
          </a:xfrm>
          <a:prstGeom prst="ellipse">
            <a:avLst/>
          </a:prstGeom>
          <a:solidFill>
            <a:schemeClr val="accent2">
              <a:lumMod val="20000"/>
              <a:lumOff val="80000"/>
            </a:schemeClr>
          </a:solidFill>
        </p:spPr>
        <p:txBody>
          <a:bodyPr anchor="t">
            <a:normAutofit/>
          </a:bodyPr>
          <a:lstStyle>
            <a:lvl1pPr marL="0" indent="0" algn="ctr">
              <a:buNone/>
              <a:defRPr sz="1100" baseline="0">
                <a:solidFill>
                  <a:schemeClr val="accent2">
                    <a:lumMod val="75000"/>
                  </a:schemeClr>
                </a:solidFill>
              </a:defRPr>
            </a:lvl1pPr>
          </a:lstStyle>
          <a:p>
            <a:r>
              <a:rPr lang="en-US" dirty="0"/>
              <a:t>Click on the icon to add an image</a:t>
            </a:r>
          </a:p>
        </p:txBody>
      </p:sp>
    </p:spTree>
    <p:extLst>
      <p:ext uri="{BB962C8B-B14F-4D97-AF65-F5344CB8AC3E}">
        <p14:creationId xmlns:p14="http://schemas.microsoft.com/office/powerpoint/2010/main" val="3949399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 slide">
    <p:bg>
      <p:bgPr>
        <a:solidFill>
          <a:schemeClr val="bg1"/>
        </a:solidFill>
        <a:effectLst/>
      </p:bgPr>
    </p:bg>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9" name="Title 1"/>
          <p:cNvSpPr txBox="1">
            <a:spLocks/>
          </p:cNvSpPr>
          <p:nvPr/>
        </p:nvSpPr>
        <p:spPr>
          <a:xfrm>
            <a:off x="7073181" y="2524927"/>
            <a:ext cx="4891412" cy="895910"/>
          </a:xfrm>
          <a:prstGeom prst="rect">
            <a:avLst/>
          </a:prstGeom>
        </p:spPr>
        <p:txBody>
          <a:bodyPr vert="horz" wrap="square" lIns="91440" tIns="45720" rIns="91440" bIns="45720" rtlCol="0" anchor="t" anchorCtr="0">
            <a:no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dirty="0"/>
              <a:t>Break</a:t>
            </a:r>
            <a:endParaRPr lang="en-US" dirty="0"/>
          </a:p>
        </p:txBody>
      </p:sp>
      <p:sp>
        <p:nvSpPr>
          <p:cNvPr id="3" name="Text Placeholder 2"/>
          <p:cNvSpPr>
            <a:spLocks noGrp="1"/>
          </p:cNvSpPr>
          <p:nvPr>
            <p:ph type="body" sz="quarter" idx="10" hasCustomPrompt="1"/>
          </p:nvPr>
        </p:nvSpPr>
        <p:spPr>
          <a:xfrm>
            <a:off x="7138759" y="3934733"/>
            <a:ext cx="2389188" cy="914400"/>
          </a:xfrm>
          <a:prstGeom prst="rect">
            <a:avLst/>
          </a:prstGeom>
        </p:spPr>
        <p:txBody>
          <a:bodyPr/>
          <a:lstStyle>
            <a:lvl1pPr marL="0" indent="0">
              <a:buFontTx/>
              <a:buNone/>
              <a:defRPr sz="4800" b="1">
                <a:solidFill>
                  <a:schemeClr val="accent2">
                    <a:lumMod val="75000"/>
                  </a:schemeClr>
                </a:solidFill>
              </a:defRPr>
            </a:lvl1pPr>
          </a:lstStyle>
          <a:p>
            <a:pPr lvl="0"/>
            <a:r>
              <a:rPr lang="en-US"/>
              <a:t>00:00</a:t>
            </a:r>
          </a:p>
        </p:txBody>
      </p:sp>
      <p:sp>
        <p:nvSpPr>
          <p:cNvPr id="4" name="Rectangle 3"/>
          <p:cNvSpPr/>
          <p:nvPr/>
        </p:nvSpPr>
        <p:spPr>
          <a:xfrm>
            <a:off x="7120930" y="3420836"/>
            <a:ext cx="4260086" cy="461665"/>
          </a:xfrm>
          <a:prstGeom prst="rect">
            <a:avLst/>
          </a:prstGeom>
        </p:spPr>
        <p:txBody>
          <a:bodyPr wrap="square">
            <a:spAutoFit/>
          </a:bodyPr>
          <a:lstStyle/>
          <a:p>
            <a:r>
              <a:rPr lang="en-US" sz="2400" dirty="0">
                <a:solidFill>
                  <a:schemeClr val="accent1"/>
                </a:solidFill>
              </a:rPr>
              <a:t>Next session begins at</a:t>
            </a:r>
          </a:p>
        </p:txBody>
      </p:sp>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blipFill>
            <a:blip r:embed="rId2"/>
            <a:stretch>
              <a:fillRect/>
            </a:stretch>
          </a:blipFill>
        </p:spPr>
        <p:txBody>
          <a:bodyPr wrap="square" lIns="274320" tIns="274320" anchor="b" anchorCtr="0">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bg1"/>
                </a:solidFill>
                <a:latin typeface="+mn-lt"/>
                <a:ea typeface="+mn-ea"/>
                <a:cs typeface="+mn-cs"/>
              </a:defRPr>
            </a:lvl1pPr>
          </a:lstStyle>
          <a:p>
            <a:r>
              <a:rPr lang="en-US" dirty="0"/>
              <a:t>Click icon</a:t>
            </a:r>
            <a:br>
              <a:rPr lang="en-US" dirty="0"/>
            </a:br>
            <a:r>
              <a:rPr lang="en-US" dirty="0"/>
              <a:t>to insert photo</a:t>
            </a:r>
          </a:p>
        </p:txBody>
      </p:sp>
    </p:spTree>
    <p:extLst>
      <p:ext uri="{BB962C8B-B14F-4D97-AF65-F5344CB8AC3E}">
        <p14:creationId xmlns:p14="http://schemas.microsoft.com/office/powerpoint/2010/main" val="2231554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 Questions - One Presenter - Defaul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9116" y="480923"/>
            <a:ext cx="2743200" cy="470916"/>
          </a:xfrm>
          <a:prstGeom prst="rect">
            <a:avLst/>
          </a:prstGeom>
        </p:spPr>
      </p:pic>
      <p:sp>
        <p:nvSpPr>
          <p:cNvPr id="16" name="Text Placeholder 14"/>
          <p:cNvSpPr>
            <a:spLocks noGrp="1"/>
          </p:cNvSpPr>
          <p:nvPr>
            <p:ph type="body" sz="quarter" idx="32" hasCustomPrompt="1"/>
          </p:nvPr>
        </p:nvSpPr>
        <p:spPr>
          <a:xfrm>
            <a:off x="8105545" y="1147343"/>
            <a:ext cx="2971800" cy="1246909"/>
          </a:xfrm>
          <a:prstGeom prst="rect">
            <a:avLst/>
          </a:prstGeom>
          <a:solidFill>
            <a:schemeClr val="accent4">
              <a:lumMod val="20000"/>
              <a:lumOff val="80000"/>
              <a:alpha val="95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sp>
        <p:nvSpPr>
          <p:cNvPr id="20" name="Text Placeholder 15"/>
          <p:cNvSpPr>
            <a:spLocks noGrp="1"/>
          </p:cNvSpPr>
          <p:nvPr>
            <p:ph type="body" sz="quarter" idx="34" hasCustomPrompt="1"/>
          </p:nvPr>
        </p:nvSpPr>
        <p:spPr>
          <a:xfrm>
            <a:off x="7039405" y="2597024"/>
            <a:ext cx="4267346" cy="923330"/>
          </a:xfrm>
          <a:prstGeom prst="rect">
            <a:avLst/>
          </a:prstGeom>
        </p:spPr>
        <p:txBody>
          <a:bodyPr wrap="square" lIns="0">
            <a:noAutofit/>
          </a:bodyPr>
          <a:lstStyle>
            <a:lvl1pPr marL="0" indent="0" algn="l">
              <a:spcBef>
                <a:spcPts val="0"/>
              </a:spcBef>
              <a:spcAft>
                <a:spcPts val="0"/>
              </a:spcAft>
              <a:buNone/>
              <a:defRPr sz="5400" baseline="0">
                <a:solidFill>
                  <a:schemeClr val="accent1"/>
                </a:solidFill>
                <a:latin typeface="+mj-lt"/>
              </a:defRPr>
            </a:lvl1pPr>
          </a:lstStyle>
          <a:p>
            <a:pPr lvl="0"/>
            <a:r>
              <a:rPr lang="en-US"/>
              <a:t>Click to edit</a:t>
            </a:r>
          </a:p>
        </p:txBody>
      </p:sp>
      <p:sp>
        <p:nvSpPr>
          <p:cNvPr id="21" name="Text Placeholder 15"/>
          <p:cNvSpPr>
            <a:spLocks noGrp="1"/>
          </p:cNvSpPr>
          <p:nvPr>
            <p:ph type="body" sz="quarter" idx="35" hasCustomPrompt="1"/>
          </p:nvPr>
        </p:nvSpPr>
        <p:spPr>
          <a:xfrm>
            <a:off x="7085555" y="3790436"/>
            <a:ext cx="3940684" cy="1345638"/>
          </a:xfrm>
          <a:prstGeom prst="rect">
            <a:avLst/>
          </a:prstGeom>
        </p:spPr>
        <p:txBody>
          <a:bodyPr wrap="square" lIns="0">
            <a:noAutofit/>
          </a:bodyPr>
          <a:lstStyle>
            <a:lvl1pPr marL="0" indent="0" algn="l">
              <a:spcBef>
                <a:spcPts val="0"/>
              </a:spcBef>
              <a:spcAft>
                <a:spcPts val="0"/>
              </a:spcAft>
              <a:buNone/>
              <a:defRPr sz="1600" baseline="0">
                <a:solidFill>
                  <a:schemeClr val="tx2">
                    <a:lumMod val="75000"/>
                  </a:schemeClr>
                </a:solidFill>
                <a:latin typeface="+mn-lt"/>
              </a:defRPr>
            </a:lvl1pPr>
          </a:lstStyle>
          <a:p>
            <a:pPr lvl="0"/>
            <a:r>
              <a:rPr lang="en-US" err="1"/>
              <a:t>Firstname</a:t>
            </a:r>
            <a:r>
              <a:rPr lang="en-US"/>
              <a:t> </a:t>
            </a:r>
            <a:r>
              <a:rPr lang="en-US" err="1"/>
              <a:t>Lastname</a:t>
            </a:r>
            <a:br>
              <a:rPr lang="en-US"/>
            </a:br>
            <a:r>
              <a:rPr lang="en-US"/>
              <a:t>000.000.0000</a:t>
            </a:r>
            <a:br>
              <a:rPr lang="en-US"/>
            </a:br>
            <a:r>
              <a:rPr lang="en-US"/>
              <a:t>lastname@berrydunn.com</a:t>
            </a:r>
          </a:p>
        </p:txBody>
      </p:sp>
      <p:sp>
        <p:nvSpPr>
          <p:cNvPr id="10" name="Text Placeholder 15"/>
          <p:cNvSpPr>
            <a:spLocks noGrp="1"/>
          </p:cNvSpPr>
          <p:nvPr>
            <p:ph type="body" sz="quarter" idx="33" hasCustomPrompt="1"/>
          </p:nvPr>
        </p:nvSpPr>
        <p:spPr>
          <a:xfrm>
            <a:off x="7085555" y="5406156"/>
            <a:ext cx="3940684" cy="445210"/>
          </a:xfrm>
          <a:prstGeom prst="rect">
            <a:avLst/>
          </a:prstGeom>
        </p:spPr>
        <p:txBody>
          <a:bodyPr wrap="square" lIns="0">
            <a:noAutofit/>
          </a:bodyPr>
          <a:lstStyle>
            <a:lvl1pPr marL="0" indent="0" algn="l">
              <a:spcBef>
                <a:spcPts val="0"/>
              </a:spcBef>
              <a:spcAft>
                <a:spcPts val="0"/>
              </a:spcAft>
              <a:buNone/>
              <a:defRPr sz="2000" baseline="0">
                <a:solidFill>
                  <a:schemeClr val="accent1"/>
                </a:solidFill>
                <a:latin typeface="+mj-lt"/>
              </a:defRPr>
            </a:lvl1pPr>
          </a:lstStyle>
          <a:p>
            <a:pPr lvl="0"/>
            <a:r>
              <a:rPr lang="en-US"/>
              <a:t>Click to add: berrydunn.com</a:t>
            </a:r>
          </a:p>
        </p:txBody>
      </p:sp>
    </p:spTree>
    <p:extLst>
      <p:ext uri="{BB962C8B-B14F-4D97-AF65-F5344CB8AC3E}">
        <p14:creationId xmlns:p14="http://schemas.microsoft.com/office/powerpoint/2010/main" val="111775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 Questions - One Presenter - Editable Image">
    <p:spTree>
      <p:nvGrpSpPr>
        <p:cNvPr id="1" name=""/>
        <p:cNvGrpSpPr/>
        <p:nvPr/>
      </p:nvGrpSpPr>
      <p:grpSpPr>
        <a:xfrm>
          <a:off x="0" y="0"/>
          <a:ext cx="0" cy="0"/>
          <a:chOff x="0" y="0"/>
          <a:chExt cx="0" cy="0"/>
        </a:xfrm>
      </p:grpSpPr>
      <p:sp>
        <p:nvSpPr>
          <p:cNvPr id="12" name="Freeform 11"/>
          <p:cNvSpPr/>
          <p:nvPr/>
        </p:nvSpPr>
        <p:spPr>
          <a:xfrm>
            <a:off x="1979111" y="-3068"/>
            <a:ext cx="10212888" cy="6857999"/>
          </a:xfrm>
          <a:custGeom>
            <a:avLst/>
            <a:gdLst>
              <a:gd name="connsiteX0" fmla="*/ 6857999 w 10212888"/>
              <a:gd name="connsiteY0" fmla="*/ 0 h 6857999"/>
              <a:gd name="connsiteX1" fmla="*/ 10212888 w 10212888"/>
              <a:gd name="connsiteY1" fmla="*/ 0 h 6857999"/>
              <a:gd name="connsiteX2" fmla="*/ 10212888 w 10212888"/>
              <a:gd name="connsiteY2" fmla="*/ 300209 h 6857999"/>
              <a:gd name="connsiteX3" fmla="*/ 10212888 w 10212888"/>
              <a:gd name="connsiteY3" fmla="*/ 4088165 h 6857999"/>
              <a:gd name="connsiteX4" fmla="*/ 10212888 w 10212888"/>
              <a:gd name="connsiteY4" fmla="*/ 6857999 h 6857999"/>
              <a:gd name="connsiteX5" fmla="*/ 7443054 w 10212888"/>
              <a:gd name="connsiteY5" fmla="*/ 6857999 h 6857999"/>
              <a:gd name="connsiteX6" fmla="*/ 2109772 w 10212888"/>
              <a:gd name="connsiteY6" fmla="*/ 6857999 h 6857999"/>
              <a:gd name="connsiteX7" fmla="*/ 128825 w 10212888"/>
              <a:gd name="connsiteY7" fmla="*/ 6857999 h 6857999"/>
              <a:gd name="connsiteX8" fmla="*/ 0 w 10212888"/>
              <a:gd name="connsiteY8" fmla="*/ 6857999 h 6857999"/>
              <a:gd name="connsiteX9" fmla="*/ 530660 w 10212888"/>
              <a:gd name="connsiteY9" fmla="*/ 6327339 h 6857999"/>
              <a:gd name="connsiteX10" fmla="*/ 4919195 w 10212888"/>
              <a:gd name="connsiteY10" fmla="*/ 1938803 h 6857999"/>
              <a:gd name="connsiteX11" fmla="*/ 6760706 w 10212888"/>
              <a:gd name="connsiteY11" fmla="*/ 97293 h 6857999"/>
              <a:gd name="connsiteX12" fmla="*/ 6857999 w 10212888"/>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2888" h="6857999">
                <a:moveTo>
                  <a:pt x="6857999" y="0"/>
                </a:moveTo>
                <a:lnTo>
                  <a:pt x="10212888" y="0"/>
                </a:lnTo>
                <a:lnTo>
                  <a:pt x="10212888" y="300209"/>
                </a:lnTo>
                <a:cubicBezTo>
                  <a:pt x="10212888" y="1576704"/>
                  <a:pt x="10212888" y="2943178"/>
                  <a:pt x="10212888" y="4088165"/>
                </a:cubicBezTo>
                <a:cubicBezTo>
                  <a:pt x="10212888" y="5677579"/>
                  <a:pt x="10212888" y="6857999"/>
                  <a:pt x="10212888" y="6857999"/>
                </a:cubicBezTo>
                <a:cubicBezTo>
                  <a:pt x="10212888" y="6857999"/>
                  <a:pt x="9032468" y="6857999"/>
                  <a:pt x="7443054" y="6857999"/>
                </a:cubicBezTo>
                <a:cubicBezTo>
                  <a:pt x="5814629" y="6857999"/>
                  <a:pt x="3738197" y="6857999"/>
                  <a:pt x="2109772" y="6857999"/>
                </a:cubicBezTo>
                <a:cubicBezTo>
                  <a:pt x="1315065" y="6857999"/>
                  <a:pt x="622607" y="6857999"/>
                  <a:pt x="128825" y="6857999"/>
                </a:cubicBezTo>
                <a:lnTo>
                  <a:pt x="0" y="6857999"/>
                </a:lnTo>
                <a:lnTo>
                  <a:pt x="530660" y="6327339"/>
                </a:lnTo>
                <a:cubicBezTo>
                  <a:pt x="1993504" y="4864494"/>
                  <a:pt x="3593155" y="3264843"/>
                  <a:pt x="4919195" y="1938803"/>
                </a:cubicBezTo>
                <a:cubicBezTo>
                  <a:pt x="5627000" y="1230999"/>
                  <a:pt x="6260101" y="597898"/>
                  <a:pt x="6760706" y="97293"/>
                </a:cubicBezTo>
                <a:lnTo>
                  <a:pt x="685799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9116" y="480923"/>
            <a:ext cx="2743200" cy="470916"/>
          </a:xfrm>
          <a:prstGeom prst="rect">
            <a:avLst/>
          </a:prstGeom>
        </p:spPr>
      </p:pic>
      <p:sp>
        <p:nvSpPr>
          <p:cNvPr id="10"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blipFill>
            <a:blip r:embed="rId3"/>
            <a:stretch>
              <a:fillRect/>
            </a:stretch>
          </a:blipFill>
        </p:spPr>
        <p:txBody>
          <a:bodyPr wrap="square" lIns="274320" tIns="274320" anchor="b" anchorCtr="0">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bg1"/>
                </a:solidFill>
                <a:latin typeface="+mn-lt"/>
                <a:ea typeface="+mn-ea"/>
                <a:cs typeface="+mn-cs"/>
              </a:defRPr>
            </a:lvl1pPr>
          </a:lstStyle>
          <a:p>
            <a:r>
              <a:rPr lang="en-US" dirty="0"/>
              <a:t>Click icon</a:t>
            </a:r>
            <a:br>
              <a:rPr lang="en-US" dirty="0"/>
            </a:br>
            <a:r>
              <a:rPr lang="en-US" dirty="0"/>
              <a:t>to insert photo</a:t>
            </a:r>
          </a:p>
        </p:txBody>
      </p:sp>
      <p:sp>
        <p:nvSpPr>
          <p:cNvPr id="11" name="Text Placeholder 14"/>
          <p:cNvSpPr>
            <a:spLocks noGrp="1"/>
          </p:cNvSpPr>
          <p:nvPr>
            <p:ph type="body" sz="quarter" idx="31" hasCustomPrompt="1"/>
          </p:nvPr>
        </p:nvSpPr>
        <p:spPr>
          <a:xfrm>
            <a:off x="8105545" y="1147343"/>
            <a:ext cx="2971800" cy="1246909"/>
          </a:xfrm>
          <a:prstGeom prst="rect">
            <a:avLst/>
          </a:prstGeom>
          <a:solidFill>
            <a:schemeClr val="accent4">
              <a:lumMod val="20000"/>
              <a:lumOff val="80000"/>
              <a:alpha val="95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sp>
        <p:nvSpPr>
          <p:cNvPr id="14" name="Text Placeholder 15"/>
          <p:cNvSpPr>
            <a:spLocks noGrp="1"/>
          </p:cNvSpPr>
          <p:nvPr>
            <p:ph type="body" sz="quarter" idx="33" hasCustomPrompt="1"/>
          </p:nvPr>
        </p:nvSpPr>
        <p:spPr>
          <a:xfrm>
            <a:off x="7085555" y="5406156"/>
            <a:ext cx="3940684" cy="445210"/>
          </a:xfrm>
          <a:prstGeom prst="rect">
            <a:avLst/>
          </a:prstGeom>
        </p:spPr>
        <p:txBody>
          <a:bodyPr wrap="square" lIns="0">
            <a:noAutofit/>
          </a:bodyPr>
          <a:lstStyle>
            <a:lvl1pPr marL="0" indent="0" algn="l">
              <a:spcBef>
                <a:spcPts val="0"/>
              </a:spcBef>
              <a:spcAft>
                <a:spcPts val="0"/>
              </a:spcAft>
              <a:buNone/>
              <a:defRPr sz="2000" baseline="0">
                <a:solidFill>
                  <a:schemeClr val="accent1"/>
                </a:solidFill>
                <a:latin typeface="+mj-lt"/>
              </a:defRPr>
            </a:lvl1pPr>
          </a:lstStyle>
          <a:p>
            <a:pPr lvl="0"/>
            <a:r>
              <a:rPr lang="en-US"/>
              <a:t>Click to add: berrydunn.com</a:t>
            </a:r>
          </a:p>
        </p:txBody>
      </p:sp>
      <p:sp>
        <p:nvSpPr>
          <p:cNvPr id="19" name="Text Placeholder 15"/>
          <p:cNvSpPr>
            <a:spLocks noGrp="1"/>
          </p:cNvSpPr>
          <p:nvPr>
            <p:ph type="body" sz="quarter" idx="34" hasCustomPrompt="1"/>
          </p:nvPr>
        </p:nvSpPr>
        <p:spPr>
          <a:xfrm>
            <a:off x="7039405" y="2597024"/>
            <a:ext cx="4267346" cy="923330"/>
          </a:xfrm>
          <a:prstGeom prst="rect">
            <a:avLst/>
          </a:prstGeom>
        </p:spPr>
        <p:txBody>
          <a:bodyPr wrap="square" lIns="0">
            <a:noAutofit/>
          </a:bodyPr>
          <a:lstStyle>
            <a:lvl1pPr marL="0" indent="0" algn="l">
              <a:spcBef>
                <a:spcPts val="0"/>
              </a:spcBef>
              <a:spcAft>
                <a:spcPts val="0"/>
              </a:spcAft>
              <a:buNone/>
              <a:defRPr sz="5400" baseline="0">
                <a:solidFill>
                  <a:schemeClr val="accent1"/>
                </a:solidFill>
                <a:latin typeface="+mj-lt"/>
              </a:defRPr>
            </a:lvl1pPr>
          </a:lstStyle>
          <a:p>
            <a:pPr lvl="0"/>
            <a:r>
              <a:rPr lang="en-US"/>
              <a:t>Click to edit</a:t>
            </a:r>
          </a:p>
        </p:txBody>
      </p:sp>
      <p:sp>
        <p:nvSpPr>
          <p:cNvPr id="21" name="Text Placeholder 15"/>
          <p:cNvSpPr>
            <a:spLocks noGrp="1"/>
          </p:cNvSpPr>
          <p:nvPr>
            <p:ph type="body" sz="quarter" idx="35" hasCustomPrompt="1"/>
          </p:nvPr>
        </p:nvSpPr>
        <p:spPr>
          <a:xfrm>
            <a:off x="7085555" y="3790436"/>
            <a:ext cx="3940684" cy="1345638"/>
          </a:xfrm>
          <a:prstGeom prst="rect">
            <a:avLst/>
          </a:prstGeom>
        </p:spPr>
        <p:txBody>
          <a:bodyPr wrap="square" lIns="0">
            <a:noAutofit/>
          </a:bodyPr>
          <a:lstStyle>
            <a:lvl1pPr marL="0" indent="0" algn="l">
              <a:spcBef>
                <a:spcPts val="0"/>
              </a:spcBef>
              <a:spcAft>
                <a:spcPts val="0"/>
              </a:spcAft>
              <a:buNone/>
              <a:defRPr sz="1600" baseline="0">
                <a:solidFill>
                  <a:schemeClr val="tx2">
                    <a:lumMod val="75000"/>
                  </a:schemeClr>
                </a:solidFill>
                <a:latin typeface="+mn-lt"/>
              </a:defRPr>
            </a:lvl1pPr>
          </a:lstStyle>
          <a:p>
            <a:pPr lvl="0"/>
            <a:r>
              <a:rPr lang="en-US" err="1"/>
              <a:t>Firstname</a:t>
            </a:r>
            <a:r>
              <a:rPr lang="en-US"/>
              <a:t> </a:t>
            </a:r>
            <a:r>
              <a:rPr lang="en-US" err="1"/>
              <a:t>Lastname</a:t>
            </a:r>
            <a:br>
              <a:rPr lang="en-US"/>
            </a:br>
            <a:r>
              <a:rPr lang="en-US"/>
              <a:t>000.000.0000</a:t>
            </a:r>
            <a:br>
              <a:rPr lang="en-US"/>
            </a:br>
            <a:r>
              <a:rPr lang="en-US"/>
              <a:t>lastname@berrydunn.com</a:t>
            </a:r>
          </a:p>
        </p:txBody>
      </p:sp>
    </p:spTree>
    <p:extLst>
      <p:ext uri="{BB962C8B-B14F-4D97-AF65-F5344CB8AC3E}">
        <p14:creationId xmlns:p14="http://schemas.microsoft.com/office/powerpoint/2010/main" val="160061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 Questions - 3 presenters - default Image">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93"/>
            <a:ext cx="12192000" cy="3492500"/>
          </a:xfrm>
          <a:prstGeom prst="rect">
            <a:avLst/>
          </a:prstGeom>
        </p:spPr>
      </p:pic>
      <p:sp>
        <p:nvSpPr>
          <p:cNvPr id="14" name="Freeform 13"/>
          <p:cNvSpPr/>
          <p:nvPr userDrawn="1"/>
        </p:nvSpPr>
        <p:spPr>
          <a:xfrm flipH="1" flipV="1">
            <a:off x="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5"/>
          <p:cNvSpPr>
            <a:spLocks noChangeAspect="1"/>
          </p:cNvSpPr>
          <p:nvPr userDrawn="1"/>
        </p:nvSpPr>
        <p:spPr bwMode="auto">
          <a:xfrm>
            <a:off x="11631508" y="2872282"/>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p:nvPr userDrawn="1"/>
        </p:nvSpPr>
        <p:spPr>
          <a:xfrm>
            <a:off x="0" y="3421967"/>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a:spLocks noChangeAspect="1"/>
          </p:cNvSpPr>
          <p:nvPr userDrawn="1"/>
        </p:nvSpPr>
        <p:spPr bwMode="auto">
          <a:xfrm rot="10800000">
            <a:off x="0" y="0"/>
            <a:ext cx="6079684" cy="60796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Title 1"/>
          <p:cNvSpPr>
            <a:spLocks noGrp="1"/>
          </p:cNvSpPr>
          <p:nvPr>
            <p:ph type="title"/>
          </p:nvPr>
        </p:nvSpPr>
        <p:spPr>
          <a:xfrm>
            <a:off x="231587" y="413438"/>
            <a:ext cx="4347448" cy="1221932"/>
          </a:xfrm>
          <a:prstGeom prst="rect">
            <a:avLst/>
          </a:prstGeom>
        </p:spPr>
        <p:txBody>
          <a:bodyPr lIns="91440" anchor="t" anchorCtr="0">
            <a:noAutofit/>
          </a:bodyPr>
          <a:lstStyle>
            <a:lvl1pPr algn="l">
              <a:defRPr sz="4800">
                <a:solidFill>
                  <a:schemeClr val="bg1"/>
                </a:solidFill>
              </a:defRPr>
            </a:lvl1pPr>
          </a:lstStyle>
          <a:p>
            <a:r>
              <a:rPr lang="en-US"/>
              <a:t>Click to edit</a:t>
            </a:r>
          </a:p>
        </p:txBody>
      </p:sp>
      <p:sp>
        <p:nvSpPr>
          <p:cNvPr id="29" name="Text Placeholder 14"/>
          <p:cNvSpPr>
            <a:spLocks noGrp="1"/>
          </p:cNvSpPr>
          <p:nvPr>
            <p:ph type="body" sz="quarter" idx="31" hasCustomPrompt="1"/>
          </p:nvPr>
        </p:nvSpPr>
        <p:spPr>
          <a:xfrm>
            <a:off x="327614" y="1815573"/>
            <a:ext cx="2971800" cy="1246909"/>
          </a:xfrm>
          <a:prstGeom prst="rect">
            <a:avLst/>
          </a:prstGeom>
          <a:solidFill>
            <a:schemeClr val="accent4">
              <a:lumMod val="20000"/>
              <a:lumOff val="80000"/>
              <a:alpha val="95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sp>
        <p:nvSpPr>
          <p:cNvPr id="21" name="Text Placeholder 15"/>
          <p:cNvSpPr>
            <a:spLocks noGrp="1"/>
          </p:cNvSpPr>
          <p:nvPr>
            <p:ph type="body" sz="quarter" idx="15" hasCustomPrompt="1"/>
          </p:nvPr>
        </p:nvSpPr>
        <p:spPr>
          <a:xfrm>
            <a:off x="435701"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2" name="Rectangle 21"/>
          <p:cNvSpPr/>
          <p:nvPr userDrawn="1"/>
        </p:nvSpPr>
        <p:spPr>
          <a:xfrm>
            <a:off x="9762943" y="6079684"/>
            <a:ext cx="2039982" cy="400110"/>
          </a:xfrm>
          <a:prstGeom prst="rect">
            <a:avLst/>
          </a:prstGeom>
        </p:spPr>
        <p:txBody>
          <a:bodyPr wrap="none" lIns="0">
            <a:spAutoFit/>
          </a:bodyPr>
          <a:lstStyle/>
          <a:p>
            <a:pPr algn="r"/>
            <a:r>
              <a:rPr lang="en-US" sz="2000" dirty="0">
                <a:solidFill>
                  <a:schemeClr val="accent1"/>
                </a:solidFill>
                <a:latin typeface="+mj-lt"/>
              </a:rPr>
              <a:t>berrydunn.com</a:t>
            </a:r>
          </a:p>
        </p:txBody>
      </p:sp>
      <p:sp>
        <p:nvSpPr>
          <p:cNvPr id="23" name="Text Placeholder 15"/>
          <p:cNvSpPr>
            <a:spLocks noGrp="1"/>
          </p:cNvSpPr>
          <p:nvPr>
            <p:ph type="body" sz="quarter" idx="18" hasCustomPrompt="1"/>
          </p:nvPr>
        </p:nvSpPr>
        <p:spPr>
          <a:xfrm>
            <a:off x="435701"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sp>
        <p:nvSpPr>
          <p:cNvPr id="24" name="Text Placeholder 15"/>
          <p:cNvSpPr>
            <a:spLocks noGrp="1"/>
          </p:cNvSpPr>
          <p:nvPr>
            <p:ph type="body" sz="quarter" idx="19" hasCustomPrompt="1"/>
          </p:nvPr>
        </p:nvSpPr>
        <p:spPr>
          <a:xfrm>
            <a:off x="4342040"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5" name="Text Placeholder 15"/>
          <p:cNvSpPr>
            <a:spLocks noGrp="1"/>
          </p:cNvSpPr>
          <p:nvPr>
            <p:ph type="body" sz="quarter" idx="20" hasCustomPrompt="1"/>
          </p:nvPr>
        </p:nvSpPr>
        <p:spPr>
          <a:xfrm>
            <a:off x="4342040"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sp>
        <p:nvSpPr>
          <p:cNvPr id="26" name="Text Placeholder 15"/>
          <p:cNvSpPr>
            <a:spLocks noGrp="1"/>
          </p:cNvSpPr>
          <p:nvPr>
            <p:ph type="body" sz="quarter" idx="21" hasCustomPrompt="1"/>
          </p:nvPr>
        </p:nvSpPr>
        <p:spPr>
          <a:xfrm>
            <a:off x="8248379"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7" name="Text Placeholder 15"/>
          <p:cNvSpPr>
            <a:spLocks noGrp="1"/>
          </p:cNvSpPr>
          <p:nvPr>
            <p:ph type="body" sz="quarter" idx="22" hasCustomPrompt="1"/>
          </p:nvPr>
        </p:nvSpPr>
        <p:spPr>
          <a:xfrm>
            <a:off x="8248379"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914" y="5938538"/>
            <a:ext cx="2743200" cy="470916"/>
          </a:xfrm>
          <a:prstGeom prst="rect">
            <a:avLst/>
          </a:prstGeom>
        </p:spPr>
      </p:pic>
    </p:spTree>
    <p:extLst>
      <p:ext uri="{BB962C8B-B14F-4D97-AF65-F5344CB8AC3E}">
        <p14:creationId xmlns:p14="http://schemas.microsoft.com/office/powerpoint/2010/main" val="14747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 Questions - 3 presenters - edit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3429001"/>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a:spLocks noChangeAspect="1"/>
          </p:cNvSpPr>
          <p:nvPr userDrawn="1"/>
        </p:nvSpPr>
        <p:spPr bwMode="auto">
          <a:xfrm rot="10800000">
            <a:off x="0" y="0"/>
            <a:ext cx="6079684" cy="60796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p:nvPr userDrawn="1"/>
        </p:nvSpPr>
        <p:spPr>
          <a:xfrm flipH="1" flipV="1">
            <a:off x="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5"/>
          <p:cNvSpPr>
            <a:spLocks noChangeAspect="1"/>
          </p:cNvSpPr>
          <p:nvPr userDrawn="1"/>
        </p:nvSpPr>
        <p:spPr bwMode="auto">
          <a:xfrm>
            <a:off x="11631508" y="2879316"/>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Title 1"/>
          <p:cNvSpPr>
            <a:spLocks noGrp="1"/>
          </p:cNvSpPr>
          <p:nvPr>
            <p:ph type="title"/>
          </p:nvPr>
        </p:nvSpPr>
        <p:spPr>
          <a:xfrm>
            <a:off x="231587" y="413438"/>
            <a:ext cx="4347448" cy="1221932"/>
          </a:xfrm>
          <a:prstGeom prst="rect">
            <a:avLst/>
          </a:prstGeom>
        </p:spPr>
        <p:txBody>
          <a:bodyPr lIns="91440" anchor="t" anchorCtr="0">
            <a:noAutofit/>
          </a:bodyPr>
          <a:lstStyle>
            <a:lvl1pPr algn="l">
              <a:defRPr sz="4800">
                <a:solidFill>
                  <a:schemeClr val="bg1"/>
                </a:solidFill>
              </a:defRPr>
            </a:lvl1pPr>
          </a:lstStyle>
          <a:p>
            <a:r>
              <a:rPr lang="en-US"/>
              <a:t>Click to edit</a:t>
            </a:r>
          </a:p>
        </p:txBody>
      </p:sp>
      <p:sp>
        <p:nvSpPr>
          <p:cNvPr id="21" name="Text Placeholder 15"/>
          <p:cNvSpPr>
            <a:spLocks noGrp="1"/>
          </p:cNvSpPr>
          <p:nvPr>
            <p:ph type="body" sz="quarter" idx="15" hasCustomPrompt="1"/>
          </p:nvPr>
        </p:nvSpPr>
        <p:spPr>
          <a:xfrm>
            <a:off x="435701"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2" name="Rectangle 21"/>
          <p:cNvSpPr/>
          <p:nvPr userDrawn="1"/>
        </p:nvSpPr>
        <p:spPr>
          <a:xfrm>
            <a:off x="9762943" y="6079684"/>
            <a:ext cx="2039982" cy="400110"/>
          </a:xfrm>
          <a:prstGeom prst="rect">
            <a:avLst/>
          </a:prstGeom>
        </p:spPr>
        <p:txBody>
          <a:bodyPr wrap="none" lIns="0">
            <a:spAutoFit/>
          </a:bodyPr>
          <a:lstStyle/>
          <a:p>
            <a:pPr algn="r"/>
            <a:r>
              <a:rPr lang="en-US" sz="2000" dirty="0">
                <a:solidFill>
                  <a:schemeClr val="accent1"/>
                </a:solidFill>
                <a:latin typeface="+mj-lt"/>
              </a:rPr>
              <a:t>berrydunn.com</a:t>
            </a:r>
          </a:p>
        </p:txBody>
      </p:sp>
      <p:sp>
        <p:nvSpPr>
          <p:cNvPr id="23" name="Text Placeholder 15"/>
          <p:cNvSpPr>
            <a:spLocks noGrp="1"/>
          </p:cNvSpPr>
          <p:nvPr>
            <p:ph type="body" sz="quarter" idx="18" hasCustomPrompt="1"/>
          </p:nvPr>
        </p:nvSpPr>
        <p:spPr>
          <a:xfrm>
            <a:off x="435701"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sp>
        <p:nvSpPr>
          <p:cNvPr id="24" name="Text Placeholder 15"/>
          <p:cNvSpPr>
            <a:spLocks noGrp="1"/>
          </p:cNvSpPr>
          <p:nvPr>
            <p:ph type="body" sz="quarter" idx="19" hasCustomPrompt="1"/>
          </p:nvPr>
        </p:nvSpPr>
        <p:spPr>
          <a:xfrm>
            <a:off x="4342040"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5" name="Text Placeholder 15"/>
          <p:cNvSpPr>
            <a:spLocks noGrp="1"/>
          </p:cNvSpPr>
          <p:nvPr>
            <p:ph type="body" sz="quarter" idx="20" hasCustomPrompt="1"/>
          </p:nvPr>
        </p:nvSpPr>
        <p:spPr>
          <a:xfrm>
            <a:off x="4342040"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sp>
        <p:nvSpPr>
          <p:cNvPr id="26" name="Text Placeholder 15"/>
          <p:cNvSpPr>
            <a:spLocks noGrp="1"/>
          </p:cNvSpPr>
          <p:nvPr>
            <p:ph type="body" sz="quarter" idx="21" hasCustomPrompt="1"/>
          </p:nvPr>
        </p:nvSpPr>
        <p:spPr>
          <a:xfrm>
            <a:off x="8248379" y="4262511"/>
            <a:ext cx="3697379" cy="1029032"/>
          </a:xfrm>
          <a:prstGeom prst="rect">
            <a:avLst/>
          </a:prstGeom>
        </p:spPr>
        <p:txBody>
          <a:bodyPr wrap="square" lIns="0">
            <a:noAutofit/>
          </a:bodyPr>
          <a:lstStyle>
            <a:lvl1pPr marL="0" indent="0" algn="ctr">
              <a:spcBef>
                <a:spcPts val="0"/>
              </a:spcBef>
              <a:spcAft>
                <a:spcPts val="0"/>
              </a:spcAft>
              <a:buNone/>
              <a:defRPr sz="1600">
                <a:solidFill>
                  <a:schemeClr val="tx2">
                    <a:lumMod val="75000"/>
                  </a:schemeClr>
                </a:solidFill>
                <a:latin typeface="+mn-lt"/>
              </a:defRPr>
            </a:lvl1pPr>
          </a:lstStyle>
          <a:p>
            <a:pPr lvl="0"/>
            <a:r>
              <a:rPr lang="en-US"/>
              <a:t>000.000.0000</a:t>
            </a:r>
          </a:p>
          <a:p>
            <a:pPr lvl="0"/>
            <a:r>
              <a:rPr lang="en-US"/>
              <a:t>xlastname@berrydunn.com</a:t>
            </a:r>
          </a:p>
        </p:txBody>
      </p:sp>
      <p:sp>
        <p:nvSpPr>
          <p:cNvPr id="27" name="Text Placeholder 15"/>
          <p:cNvSpPr>
            <a:spLocks noGrp="1"/>
          </p:cNvSpPr>
          <p:nvPr>
            <p:ph type="body" sz="quarter" idx="22" hasCustomPrompt="1"/>
          </p:nvPr>
        </p:nvSpPr>
        <p:spPr>
          <a:xfrm>
            <a:off x="8248379" y="3932065"/>
            <a:ext cx="3697379" cy="330446"/>
          </a:xfrm>
          <a:prstGeom prst="rect">
            <a:avLst/>
          </a:prstGeom>
        </p:spPr>
        <p:txBody>
          <a:bodyPr wrap="square" lIns="0">
            <a:noAutofit/>
          </a:bodyPr>
          <a:lstStyle>
            <a:lvl1pPr marL="0" indent="0" algn="ctr">
              <a:spcBef>
                <a:spcPts val="0"/>
              </a:spcBef>
              <a:spcAft>
                <a:spcPts val="0"/>
              </a:spcAft>
              <a:buNone/>
              <a:defRPr sz="1600" b="1">
                <a:solidFill>
                  <a:schemeClr val="accent1"/>
                </a:solidFill>
                <a:latin typeface="+mn-lt"/>
              </a:defRPr>
            </a:lvl1pPr>
          </a:lstStyle>
          <a:p>
            <a:pPr lvl="0"/>
            <a:r>
              <a:rPr lang="en-US" err="1"/>
              <a:t>Firstname</a:t>
            </a:r>
            <a:r>
              <a:rPr lang="en-US"/>
              <a:t> </a:t>
            </a:r>
            <a:r>
              <a:rPr lang="en-US" err="1"/>
              <a:t>Lastname</a:t>
            </a:r>
            <a:endParaRPr lang="en-US"/>
          </a:p>
        </p:txBody>
      </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914" y="5938538"/>
            <a:ext cx="2743200" cy="470916"/>
          </a:xfrm>
          <a:prstGeom prst="rect">
            <a:avLst/>
          </a:prstGeom>
        </p:spPr>
      </p:pic>
      <p:sp>
        <p:nvSpPr>
          <p:cNvPr id="29" name="Text Placeholder 14"/>
          <p:cNvSpPr>
            <a:spLocks noGrp="1"/>
          </p:cNvSpPr>
          <p:nvPr>
            <p:ph type="body" sz="quarter" idx="31" hasCustomPrompt="1"/>
          </p:nvPr>
        </p:nvSpPr>
        <p:spPr>
          <a:xfrm>
            <a:off x="327614" y="1815573"/>
            <a:ext cx="2971800" cy="1246909"/>
          </a:xfrm>
          <a:prstGeom prst="rect">
            <a:avLst/>
          </a:prstGeom>
          <a:solidFill>
            <a:schemeClr val="accent4">
              <a:lumMod val="20000"/>
              <a:lumOff val="80000"/>
              <a:alpha val="95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spTree>
    <p:extLst>
      <p:ext uri="{BB962C8B-B14F-4D97-AF65-F5344CB8AC3E}">
        <p14:creationId xmlns:p14="http://schemas.microsoft.com/office/powerpoint/2010/main" val="3844664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 Questions - larger team">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5795889"/>
            <a:ext cx="1223889" cy="1062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8996254" y="6009344"/>
            <a:ext cx="2039982" cy="400110"/>
          </a:xfrm>
          <a:prstGeom prst="rect">
            <a:avLst/>
          </a:prstGeom>
        </p:spPr>
        <p:txBody>
          <a:bodyPr wrap="none" lIns="0">
            <a:spAutoFit/>
          </a:bodyPr>
          <a:lstStyle/>
          <a:p>
            <a:pPr algn="r"/>
            <a:r>
              <a:rPr lang="en-US" sz="2000" dirty="0">
                <a:solidFill>
                  <a:schemeClr val="accent1"/>
                </a:solidFill>
                <a:latin typeface="+mj-lt"/>
              </a:rPr>
              <a:t>berrydunn.com</a:t>
            </a:r>
          </a:p>
        </p:txBody>
      </p:sp>
      <p:sp>
        <p:nvSpPr>
          <p:cNvPr id="17" name="Text Placeholder 15"/>
          <p:cNvSpPr>
            <a:spLocks noGrp="1"/>
          </p:cNvSpPr>
          <p:nvPr>
            <p:ph type="body" sz="quarter" idx="15" hasCustomPrompt="1"/>
          </p:nvPr>
        </p:nvSpPr>
        <p:spPr>
          <a:xfrm>
            <a:off x="1012477" y="4262511"/>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18" name="Text Placeholder 15"/>
          <p:cNvSpPr>
            <a:spLocks noGrp="1"/>
          </p:cNvSpPr>
          <p:nvPr>
            <p:ph type="body" sz="quarter" idx="18" hasCustomPrompt="1"/>
          </p:nvPr>
        </p:nvSpPr>
        <p:spPr>
          <a:xfrm>
            <a:off x="1012477" y="3932065"/>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0" name="Text Placeholder 15"/>
          <p:cNvSpPr>
            <a:spLocks noGrp="1"/>
          </p:cNvSpPr>
          <p:nvPr>
            <p:ph type="body" sz="quarter" idx="19" hasCustomPrompt="1"/>
          </p:nvPr>
        </p:nvSpPr>
        <p:spPr>
          <a:xfrm>
            <a:off x="4630428" y="4262511"/>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1" name="Text Placeholder 15"/>
          <p:cNvSpPr>
            <a:spLocks noGrp="1"/>
          </p:cNvSpPr>
          <p:nvPr>
            <p:ph type="body" sz="quarter" idx="20" hasCustomPrompt="1"/>
          </p:nvPr>
        </p:nvSpPr>
        <p:spPr>
          <a:xfrm>
            <a:off x="4630428" y="3932065"/>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2" name="Text Placeholder 15"/>
          <p:cNvSpPr>
            <a:spLocks noGrp="1"/>
          </p:cNvSpPr>
          <p:nvPr>
            <p:ph type="body" sz="quarter" idx="21" hasCustomPrompt="1"/>
          </p:nvPr>
        </p:nvSpPr>
        <p:spPr>
          <a:xfrm>
            <a:off x="8248379" y="4262511"/>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3" name="Text Placeholder 15"/>
          <p:cNvSpPr>
            <a:spLocks noGrp="1"/>
          </p:cNvSpPr>
          <p:nvPr>
            <p:ph type="body" sz="quarter" idx="22" hasCustomPrompt="1"/>
          </p:nvPr>
        </p:nvSpPr>
        <p:spPr>
          <a:xfrm>
            <a:off x="8248379" y="3932065"/>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4" name="Text Placeholder 15"/>
          <p:cNvSpPr>
            <a:spLocks noGrp="1"/>
          </p:cNvSpPr>
          <p:nvPr>
            <p:ph type="body" sz="quarter" idx="23" hasCustomPrompt="1"/>
          </p:nvPr>
        </p:nvSpPr>
        <p:spPr>
          <a:xfrm>
            <a:off x="1012477" y="2709589"/>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5" name="Text Placeholder 15"/>
          <p:cNvSpPr>
            <a:spLocks noGrp="1"/>
          </p:cNvSpPr>
          <p:nvPr>
            <p:ph type="body" sz="quarter" idx="24" hasCustomPrompt="1"/>
          </p:nvPr>
        </p:nvSpPr>
        <p:spPr>
          <a:xfrm>
            <a:off x="1012477" y="2379143"/>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6" name="Text Placeholder 15"/>
          <p:cNvSpPr>
            <a:spLocks noGrp="1"/>
          </p:cNvSpPr>
          <p:nvPr>
            <p:ph type="body" sz="quarter" idx="25" hasCustomPrompt="1"/>
          </p:nvPr>
        </p:nvSpPr>
        <p:spPr>
          <a:xfrm>
            <a:off x="4630428" y="2709589"/>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7" name="Text Placeholder 15"/>
          <p:cNvSpPr>
            <a:spLocks noGrp="1"/>
          </p:cNvSpPr>
          <p:nvPr>
            <p:ph type="body" sz="quarter" idx="26" hasCustomPrompt="1"/>
          </p:nvPr>
        </p:nvSpPr>
        <p:spPr>
          <a:xfrm>
            <a:off x="4630428" y="2379143"/>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38" name="Text Placeholder 15"/>
          <p:cNvSpPr>
            <a:spLocks noGrp="1"/>
          </p:cNvSpPr>
          <p:nvPr>
            <p:ph type="body" sz="quarter" idx="27" hasCustomPrompt="1"/>
          </p:nvPr>
        </p:nvSpPr>
        <p:spPr>
          <a:xfrm>
            <a:off x="8248379" y="2709589"/>
            <a:ext cx="3383280" cy="1029032"/>
          </a:xfrm>
          <a:prstGeom prst="rect">
            <a:avLst/>
          </a:prstGeom>
        </p:spPr>
        <p:txBody>
          <a:bodyPr wrap="square" lIns="0">
            <a:noAutofit/>
          </a:bodyPr>
          <a:lstStyle>
            <a:lvl1pPr marL="0" indent="0" algn="ctr">
              <a:spcBef>
                <a:spcPts val="0"/>
              </a:spcBef>
              <a:spcAft>
                <a:spcPts val="0"/>
              </a:spcAft>
              <a:buNone/>
              <a:defRPr sz="1400">
                <a:solidFill>
                  <a:schemeClr val="tx2">
                    <a:lumMod val="75000"/>
                  </a:schemeClr>
                </a:solidFill>
                <a:latin typeface="+mn-lt"/>
              </a:defRPr>
            </a:lvl1pPr>
          </a:lstStyle>
          <a:p>
            <a:pPr lvl="0"/>
            <a:r>
              <a:rPr lang="en-US"/>
              <a:t>000.000.0000</a:t>
            </a:r>
          </a:p>
          <a:p>
            <a:pPr lvl="0"/>
            <a:r>
              <a:rPr lang="en-US"/>
              <a:t>xlastname@berrydunn.com</a:t>
            </a:r>
          </a:p>
        </p:txBody>
      </p:sp>
      <p:sp>
        <p:nvSpPr>
          <p:cNvPr id="39" name="Text Placeholder 15"/>
          <p:cNvSpPr>
            <a:spLocks noGrp="1"/>
          </p:cNvSpPr>
          <p:nvPr>
            <p:ph type="body" sz="quarter" idx="28" hasCustomPrompt="1"/>
          </p:nvPr>
        </p:nvSpPr>
        <p:spPr>
          <a:xfrm>
            <a:off x="8248379" y="2379143"/>
            <a:ext cx="3383280" cy="330446"/>
          </a:xfrm>
          <a:prstGeom prst="rect">
            <a:avLst/>
          </a:prstGeom>
        </p:spPr>
        <p:txBody>
          <a:bodyPr wrap="square" lIns="0">
            <a:noAutofit/>
          </a:bodyPr>
          <a:lstStyle>
            <a:lvl1pPr marL="0" indent="0" algn="ctr">
              <a:spcBef>
                <a:spcPts val="0"/>
              </a:spcBef>
              <a:spcAft>
                <a:spcPts val="0"/>
              </a:spcAft>
              <a:buNone/>
              <a:defRPr sz="1400" b="1">
                <a:solidFill>
                  <a:schemeClr val="accent1"/>
                </a:solidFill>
                <a:latin typeface="+mn-lt"/>
              </a:defRPr>
            </a:lvl1pPr>
          </a:lstStyle>
          <a:p>
            <a:pPr lvl="0"/>
            <a:r>
              <a:rPr lang="en-US" err="1"/>
              <a:t>Firstname</a:t>
            </a:r>
            <a:r>
              <a:rPr lang="en-US"/>
              <a:t> </a:t>
            </a:r>
            <a:r>
              <a:rPr lang="en-US" err="1"/>
              <a:t>Lastname</a:t>
            </a:r>
            <a:endParaRPr lang="en-US"/>
          </a:p>
        </p:txBody>
      </p:sp>
      <p:sp>
        <p:nvSpPr>
          <p:cNvPr id="40" name="Freeform 39"/>
          <p:cNvSpPr/>
          <p:nvPr userDrawn="1"/>
        </p:nvSpPr>
        <p:spPr>
          <a:xfrm>
            <a:off x="0" y="488515"/>
            <a:ext cx="6682625" cy="1102290"/>
          </a:xfrm>
          <a:custGeom>
            <a:avLst/>
            <a:gdLst>
              <a:gd name="connsiteX0" fmla="*/ 0 w 6682625"/>
              <a:gd name="connsiteY0" fmla="*/ 0 h 1102290"/>
              <a:gd name="connsiteX1" fmla="*/ 2450709 w 6682625"/>
              <a:gd name="connsiteY1" fmla="*/ 0 h 1102290"/>
              <a:gd name="connsiteX2" fmla="*/ 6612186 w 6682625"/>
              <a:gd name="connsiteY2" fmla="*/ 0 h 1102290"/>
              <a:gd name="connsiteX3" fmla="*/ 6682625 w 6682625"/>
              <a:gd name="connsiteY3" fmla="*/ 0 h 1102290"/>
              <a:gd name="connsiteX4" fmla="*/ 6278338 w 6682625"/>
              <a:gd name="connsiteY4" fmla="*/ 404287 h 1102290"/>
              <a:gd name="connsiteX5" fmla="*/ 5676572 w 6682625"/>
              <a:gd name="connsiteY5" fmla="*/ 1006055 h 1102290"/>
              <a:gd name="connsiteX6" fmla="*/ 5580337 w 6682625"/>
              <a:gd name="connsiteY6" fmla="*/ 1102290 h 1102290"/>
              <a:gd name="connsiteX7" fmla="*/ 5423193 w 6682625"/>
              <a:gd name="connsiteY7" fmla="*/ 1102290 h 1102290"/>
              <a:gd name="connsiteX8" fmla="*/ 2450709 w 6682625"/>
              <a:gd name="connsiteY8" fmla="*/ 1102290 h 1102290"/>
              <a:gd name="connsiteX9" fmla="*/ 0 w 6682625"/>
              <a:gd name="connsiteY9" fmla="*/ 1102290 h 1102290"/>
              <a:gd name="connsiteX10" fmla="*/ 0 w 6682625"/>
              <a:gd name="connsiteY10" fmla="*/ 1057291 h 1102290"/>
              <a:gd name="connsiteX11" fmla="*/ 0 w 6682625"/>
              <a:gd name="connsiteY11" fmla="*/ 0 h 11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2625" h="1102290">
                <a:moveTo>
                  <a:pt x="0" y="0"/>
                </a:moveTo>
                <a:cubicBezTo>
                  <a:pt x="0" y="0"/>
                  <a:pt x="1044419" y="0"/>
                  <a:pt x="2450709" y="0"/>
                </a:cubicBezTo>
                <a:cubicBezTo>
                  <a:pt x="3711416" y="0"/>
                  <a:pt x="5275609" y="0"/>
                  <a:pt x="6612186" y="0"/>
                </a:cubicBezTo>
                <a:lnTo>
                  <a:pt x="6682625" y="0"/>
                </a:lnTo>
                <a:lnTo>
                  <a:pt x="6278338" y="404287"/>
                </a:lnTo>
                <a:cubicBezTo>
                  <a:pt x="6079780" y="602845"/>
                  <a:pt x="5878901" y="803724"/>
                  <a:pt x="5676572" y="1006055"/>
                </a:cubicBezTo>
                <a:lnTo>
                  <a:pt x="5580337" y="1102290"/>
                </a:lnTo>
                <a:lnTo>
                  <a:pt x="5423193" y="1102290"/>
                </a:lnTo>
                <a:cubicBezTo>
                  <a:pt x="4406559" y="1102290"/>
                  <a:pt x="3351214" y="1102290"/>
                  <a:pt x="2450709" y="1102290"/>
                </a:cubicBezTo>
                <a:cubicBezTo>
                  <a:pt x="1044419" y="1102290"/>
                  <a:pt x="0" y="1102290"/>
                  <a:pt x="0" y="1102290"/>
                </a:cubicBezTo>
                <a:lnTo>
                  <a:pt x="0" y="1057291"/>
                </a:lnTo>
                <a:cubicBezTo>
                  <a:pt x="0" y="407976"/>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Title 1"/>
          <p:cNvSpPr>
            <a:spLocks noGrp="1"/>
          </p:cNvSpPr>
          <p:nvPr>
            <p:ph type="title"/>
          </p:nvPr>
        </p:nvSpPr>
        <p:spPr>
          <a:xfrm>
            <a:off x="365759" y="592418"/>
            <a:ext cx="5359792" cy="852280"/>
          </a:xfrm>
          <a:prstGeom prst="rect">
            <a:avLst/>
          </a:prstGeom>
        </p:spPr>
        <p:txBody>
          <a:bodyPr lIns="91440" anchor="t" anchorCtr="0">
            <a:noAutofit/>
          </a:bodyPr>
          <a:lstStyle>
            <a:lvl1pPr algn="l">
              <a:defRPr sz="5400">
                <a:solidFill>
                  <a:schemeClr val="bg1"/>
                </a:solidFill>
              </a:defRPr>
            </a:lvl1pPr>
          </a:lstStyle>
          <a:p>
            <a:r>
              <a:rPr lang="en-US"/>
              <a:t>Click to edit</a:t>
            </a:r>
          </a:p>
        </p:txBody>
      </p:sp>
      <p:sp>
        <p:nvSpPr>
          <p:cNvPr id="42" name="Text Placeholder 14"/>
          <p:cNvSpPr>
            <a:spLocks noGrp="1"/>
          </p:cNvSpPr>
          <p:nvPr>
            <p:ph type="body" sz="quarter" idx="31" hasCustomPrompt="1"/>
          </p:nvPr>
        </p:nvSpPr>
        <p:spPr>
          <a:xfrm>
            <a:off x="9220200" y="-2356"/>
            <a:ext cx="2971800" cy="1717964"/>
          </a:xfrm>
          <a:prstGeom prst="rect">
            <a:avLst/>
          </a:prstGeom>
          <a:solidFill>
            <a:schemeClr val="accent4">
              <a:lumMod val="20000"/>
              <a:lumOff val="80000"/>
              <a:alpha val="50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Edit the salutation/title by clicking on the text.</a:t>
            </a:r>
            <a:br>
              <a:rPr lang="en-US"/>
            </a:br>
            <a:r>
              <a:rPr lang="en-US"/>
              <a:t>- This is intended to be used as the last slide in the presentation so it can have a title such as “Thank you” or “Questions?”</a:t>
            </a:r>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914" y="5938538"/>
            <a:ext cx="2743200" cy="470916"/>
          </a:xfrm>
          <a:prstGeom prst="rect">
            <a:avLst/>
          </a:prstGeom>
        </p:spPr>
      </p:pic>
    </p:spTree>
    <p:extLst>
      <p:ext uri="{BB962C8B-B14F-4D97-AF65-F5344CB8AC3E}">
        <p14:creationId xmlns:p14="http://schemas.microsoft.com/office/powerpoint/2010/main" val="2824443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Content - Shor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199" y="1345462"/>
            <a:ext cx="8229600" cy="42679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lvl1pPr>
              <a:defRPr/>
            </a:lvl1pPr>
          </a:lstStyle>
          <a:p>
            <a:r>
              <a:rPr lang="en-US"/>
              <a:t>Click here to add title</a:t>
            </a:r>
          </a:p>
        </p:txBody>
      </p:sp>
      <p:sp>
        <p:nvSpPr>
          <p:cNvPr id="6" name="Text Placeholder 4"/>
          <p:cNvSpPr>
            <a:spLocks noGrp="1"/>
          </p:cNvSpPr>
          <p:nvPr>
            <p:ph type="body" sz="quarter" idx="10" hasCustomPrompt="1"/>
          </p:nvPr>
        </p:nvSpPr>
        <p:spPr>
          <a:xfrm>
            <a:off x="318658" y="792555"/>
            <a:ext cx="11554683" cy="397032"/>
          </a:xfrm>
        </p:spPr>
        <p:txBody>
          <a:bodyPr>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Tree>
    <p:extLst>
      <p:ext uri="{BB962C8B-B14F-4D97-AF65-F5344CB8AC3E}">
        <p14:creationId xmlns:p14="http://schemas.microsoft.com/office/powerpoint/2010/main" val="241783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fault Cover-Multi-partner">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93"/>
            <a:ext cx="12192000" cy="3492500"/>
          </a:xfrm>
          <a:prstGeom prst="rect">
            <a:avLst/>
          </a:prstGeom>
        </p:spPr>
      </p:pic>
      <p:sp>
        <p:nvSpPr>
          <p:cNvPr id="10" name="Rectangle 9"/>
          <p:cNvSpPr/>
          <p:nvPr userDrawn="1"/>
        </p:nvSpPr>
        <p:spPr>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6"/>
          <p:cNvSpPr>
            <a:spLocks noGrp="1"/>
          </p:cNvSpPr>
          <p:nvPr>
            <p:ph type="body" sz="quarter" idx="11" hasCustomPrompt="1"/>
          </p:nvPr>
        </p:nvSpPr>
        <p:spPr>
          <a:xfrm>
            <a:off x="3610880" y="5497282"/>
            <a:ext cx="8150908" cy="1077218"/>
          </a:xfrm>
          <a:prstGeom prst="rect">
            <a:avLst/>
          </a:prstGeom>
        </p:spPr>
        <p:txBody>
          <a:bodyPr wrap="square" anchor="b" anchorCtr="0">
            <a:spAutoFit/>
          </a:bodyPr>
          <a:lstStyle>
            <a:lvl1pPr marL="0" indent="0" algn="r">
              <a:buNone/>
              <a:defRPr sz="1600" baseline="0">
                <a:solidFill>
                  <a:schemeClr val="tx2">
                    <a:lumMod val="75000"/>
                  </a:schemeClr>
                </a:solidFill>
                <a:latin typeface="+mn-lt"/>
              </a:defRPr>
            </a:lvl1pPr>
          </a:lstStyle>
          <a:p>
            <a:pPr lvl="0"/>
            <a:r>
              <a:rPr lang="en-US"/>
              <a:t>Additional text goes here</a:t>
            </a:r>
            <a:br>
              <a:rPr lang="en-US"/>
            </a:br>
            <a:br>
              <a:rPr lang="en-US"/>
            </a:br>
            <a:r>
              <a:rPr lang="en-US" err="1"/>
              <a:t>Companyname</a:t>
            </a:r>
            <a:r>
              <a:rPr lang="en-US"/>
              <a:t> | Companyname | Companyname | Companyname | Companyname | Companyname | Companyname | Companyname</a:t>
            </a:r>
          </a:p>
        </p:txBody>
      </p:sp>
      <p:sp>
        <p:nvSpPr>
          <p:cNvPr id="13" name="Text Placeholder 6"/>
          <p:cNvSpPr>
            <a:spLocks noGrp="1"/>
          </p:cNvSpPr>
          <p:nvPr>
            <p:ph type="body" sz="quarter" idx="14" hasCustomPrompt="1"/>
          </p:nvPr>
        </p:nvSpPr>
        <p:spPr>
          <a:xfrm>
            <a:off x="3610880" y="5270342"/>
            <a:ext cx="8150908" cy="338554"/>
          </a:xfrm>
          <a:prstGeom prst="rect">
            <a:avLst/>
          </a:prstGeom>
        </p:spPr>
        <p:txBody>
          <a:bodyPr wrap="square" anchor="b" anchorCtr="0">
            <a:spAutoFit/>
          </a:bodyPr>
          <a:lstStyle>
            <a:lvl1pPr marL="0" indent="0" algn="l">
              <a:buNone/>
              <a:defRPr sz="1600" baseline="0">
                <a:solidFill>
                  <a:schemeClr val="accent1"/>
                </a:solidFill>
                <a:latin typeface="+mn-lt"/>
              </a:defRPr>
            </a:lvl1pPr>
          </a:lstStyle>
          <a:p>
            <a:pPr lvl="0"/>
            <a:r>
              <a:rPr lang="en-US"/>
              <a:t>Month 00, 0000</a:t>
            </a:r>
          </a:p>
        </p:txBody>
      </p:sp>
      <p:sp>
        <p:nvSpPr>
          <p:cNvPr id="9" name="Freeform 8"/>
          <p:cNvSpPr/>
          <p:nvPr userDrawn="1"/>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p:cNvSpPr>
            <a:spLocks noChangeAspect="1"/>
          </p:cNvSpPr>
          <p:nvPr userDrawn="1"/>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Subtitle 2"/>
          <p:cNvSpPr>
            <a:spLocks noGrp="1"/>
          </p:cNvSpPr>
          <p:nvPr>
            <p:ph type="subTitle" idx="1" hasCustomPrompt="1"/>
          </p:nvPr>
        </p:nvSpPr>
        <p:spPr>
          <a:xfrm>
            <a:off x="3610880" y="4631802"/>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sp>
        <p:nvSpPr>
          <p:cNvPr id="16" name="Title 1"/>
          <p:cNvSpPr>
            <a:spLocks noGrp="1"/>
          </p:cNvSpPr>
          <p:nvPr>
            <p:ph type="title" hasCustomPrompt="1"/>
          </p:nvPr>
        </p:nvSpPr>
        <p:spPr>
          <a:xfrm>
            <a:off x="3610880" y="3634883"/>
            <a:ext cx="8122809" cy="964231"/>
          </a:xfrm>
          <a:prstGeom prst="rect">
            <a:avLst/>
          </a:prstGeom>
        </p:spPr>
        <p:txBody>
          <a:bodyPr lIns="91440" anchor="b" anchorCtr="0">
            <a:noAutofit/>
          </a:bodyPr>
          <a:lstStyle>
            <a:lvl1pPr>
              <a:defRPr sz="2800"/>
            </a:lvl1pPr>
          </a:lstStyle>
          <a:p>
            <a:r>
              <a:rPr lang="en-US"/>
              <a:t>Title of the presentation goes here with a max height of two lines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14" y="6008878"/>
            <a:ext cx="2743200" cy="470916"/>
          </a:xfrm>
          <a:prstGeom prst="rect">
            <a:avLst/>
          </a:prstGeom>
        </p:spPr>
      </p:pic>
      <p:sp>
        <p:nvSpPr>
          <p:cNvPr id="14" name="Text Placeholder 2"/>
          <p:cNvSpPr>
            <a:spLocks noGrp="1"/>
          </p:cNvSpPr>
          <p:nvPr>
            <p:ph type="body" sz="quarter" idx="15" hasCustomPrompt="1"/>
          </p:nvPr>
        </p:nvSpPr>
        <p:spPr>
          <a:xfrm>
            <a:off x="457406" y="3729177"/>
            <a:ext cx="2743200" cy="181136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this space to insert partner logos. Be careful to size the logos so that they appear similar in scale to the BerryDunn logo – no one logo should dominate.</a:t>
            </a:r>
          </a:p>
        </p:txBody>
      </p:sp>
    </p:spTree>
    <p:extLst>
      <p:ext uri="{BB962C8B-B14F-4D97-AF65-F5344CB8AC3E}">
        <p14:creationId xmlns:p14="http://schemas.microsoft.com/office/powerpoint/2010/main" val="671805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Subtitle+Content - Lon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658" y="1345463"/>
            <a:ext cx="11554683" cy="406069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a:t>Click here to add title</a:t>
            </a:r>
          </a:p>
        </p:txBody>
      </p:sp>
      <p:sp>
        <p:nvSpPr>
          <p:cNvPr id="5" name="Text Placeholder 4"/>
          <p:cNvSpPr>
            <a:spLocks noGrp="1"/>
          </p:cNvSpPr>
          <p:nvPr>
            <p:ph type="body" sz="quarter" idx="10" hasCustomPrompt="1"/>
          </p:nvPr>
        </p:nvSpPr>
        <p:spPr>
          <a:xfrm>
            <a:off x="318658" y="792555"/>
            <a:ext cx="11554683" cy="397032"/>
          </a:xfrm>
        </p:spPr>
        <p:txBody>
          <a:bodyPr>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Tree>
    <p:extLst>
      <p:ext uri="{BB962C8B-B14F-4D97-AF65-F5344CB8AC3E}">
        <p14:creationId xmlns:p14="http://schemas.microsoft.com/office/powerpoint/2010/main" val="3554745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Subtitl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5319" y="1439186"/>
            <a:ext cx="5558266" cy="3966969"/>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1439186"/>
            <a:ext cx="5486400" cy="3966969"/>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here to add title</a:t>
            </a:r>
          </a:p>
        </p:txBody>
      </p:sp>
      <p:sp>
        <p:nvSpPr>
          <p:cNvPr id="5" name="Text Placeholder 4"/>
          <p:cNvSpPr>
            <a:spLocks noGrp="1"/>
          </p:cNvSpPr>
          <p:nvPr>
            <p:ph type="body" sz="quarter" idx="10" hasCustomPrompt="1"/>
          </p:nvPr>
        </p:nvSpPr>
        <p:spPr>
          <a:xfrm>
            <a:off x="318658" y="792555"/>
            <a:ext cx="11554683" cy="397032"/>
          </a:xfrm>
        </p:spPr>
        <p:txBody>
          <a:bodyPr>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Tree>
    <p:extLst>
      <p:ext uri="{BB962C8B-B14F-4D97-AF65-F5344CB8AC3E}">
        <p14:creationId xmlns:p14="http://schemas.microsoft.com/office/powerpoint/2010/main" val="1180918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Two Content w/ Header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8451" y="1852551"/>
            <a:ext cx="5486400" cy="3553604"/>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1852551"/>
            <a:ext cx="5486400" cy="3553604"/>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here to add title</a:t>
            </a:r>
          </a:p>
        </p:txBody>
      </p:sp>
      <p:sp>
        <p:nvSpPr>
          <p:cNvPr id="8" name="Text Placeholder 15"/>
          <p:cNvSpPr>
            <a:spLocks noGrp="1"/>
          </p:cNvSpPr>
          <p:nvPr>
            <p:ph type="body" sz="quarter" idx="18" hasCustomPrompt="1"/>
          </p:nvPr>
        </p:nvSpPr>
        <p:spPr>
          <a:xfrm>
            <a:off x="528451" y="1268521"/>
            <a:ext cx="5486400" cy="461665"/>
          </a:xfrm>
          <a:prstGeom prst="rect">
            <a:avLst/>
          </a:prstGeom>
        </p:spPr>
        <p:txBody>
          <a:bodyPr wrap="square" lIns="0" anchor="ctr" anchorCtr="0">
            <a:spAutoFit/>
          </a:bodyPr>
          <a:lstStyle>
            <a:lvl1pPr marL="0" indent="0" algn="l">
              <a:buNone/>
              <a:defRPr sz="2400" b="1">
                <a:solidFill>
                  <a:schemeClr val="accent1"/>
                </a:solidFill>
              </a:defRPr>
            </a:lvl1pPr>
          </a:lstStyle>
          <a:p>
            <a:pPr lvl="0"/>
            <a:r>
              <a:rPr lang="en-US"/>
              <a:t>Click to edit Header</a:t>
            </a:r>
          </a:p>
        </p:txBody>
      </p:sp>
      <p:sp>
        <p:nvSpPr>
          <p:cNvPr id="9" name="Text Placeholder 15"/>
          <p:cNvSpPr>
            <a:spLocks noGrp="1"/>
          </p:cNvSpPr>
          <p:nvPr>
            <p:ph type="body" sz="quarter" idx="19" hasCustomPrompt="1"/>
          </p:nvPr>
        </p:nvSpPr>
        <p:spPr>
          <a:xfrm>
            <a:off x="6188418" y="1268520"/>
            <a:ext cx="5486400" cy="461665"/>
          </a:xfrm>
          <a:prstGeom prst="rect">
            <a:avLst/>
          </a:prstGeom>
        </p:spPr>
        <p:txBody>
          <a:bodyPr wrap="square" lIns="0" anchor="ctr" anchorCtr="0">
            <a:spAutoFit/>
          </a:bodyPr>
          <a:lstStyle>
            <a:lvl1pPr marL="0" indent="0" algn="l">
              <a:buNone/>
              <a:defRPr sz="2400" b="1">
                <a:solidFill>
                  <a:schemeClr val="accent1"/>
                </a:solidFill>
              </a:defRPr>
            </a:lvl1pPr>
          </a:lstStyle>
          <a:p>
            <a:pPr lvl="0"/>
            <a:r>
              <a:rPr lang="en-US"/>
              <a:t>Click to edit Header</a:t>
            </a:r>
          </a:p>
        </p:txBody>
      </p:sp>
    </p:spTree>
    <p:extLst>
      <p:ext uri="{BB962C8B-B14F-4D97-AF65-F5344CB8AC3E}">
        <p14:creationId xmlns:p14="http://schemas.microsoft.com/office/powerpoint/2010/main" val="2622375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Subtitle+Image left+Large content 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24289" y="1345464"/>
            <a:ext cx="7379784" cy="4060691"/>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a:t>Click here to add title</a:t>
            </a:r>
          </a:p>
        </p:txBody>
      </p:sp>
      <p:sp>
        <p:nvSpPr>
          <p:cNvPr id="5" name="Text Placeholder 4"/>
          <p:cNvSpPr>
            <a:spLocks noGrp="1"/>
          </p:cNvSpPr>
          <p:nvPr>
            <p:ph type="body" sz="quarter" idx="10" hasCustomPrompt="1"/>
          </p:nvPr>
        </p:nvSpPr>
        <p:spPr>
          <a:xfrm>
            <a:off x="318658" y="792555"/>
            <a:ext cx="11447237" cy="369332"/>
          </a:xfrm>
        </p:spPr>
        <p:txBody>
          <a:bodyPr wrap="square">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
        <p:nvSpPr>
          <p:cNvPr id="6" name="Picture Placeholder 2"/>
          <p:cNvSpPr>
            <a:spLocks noGrp="1"/>
          </p:cNvSpPr>
          <p:nvPr>
            <p:ph type="pic" sz="quarter" idx="13" hasCustomPrompt="1"/>
          </p:nvPr>
        </p:nvSpPr>
        <p:spPr>
          <a:xfrm>
            <a:off x="0" y="1345464"/>
            <a:ext cx="4079631" cy="4060691"/>
          </a:xfrm>
          <a:prstGeom prst="rect">
            <a:avLst/>
          </a:prstGeom>
          <a:solidFill>
            <a:schemeClr val="accent2">
              <a:lumMod val="20000"/>
              <a:lumOff val="80000"/>
            </a:schemeClr>
          </a:solidFill>
        </p:spPr>
        <p:txBody>
          <a:bodyPr anchor="t" anchorCtr="1">
            <a:norm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on the icon below to </a:t>
            </a:r>
            <a:br>
              <a:rPr lang="en-US" dirty="0"/>
            </a:br>
            <a:r>
              <a:rPr lang="en-US" dirty="0"/>
              <a:t>insert photo on this slide.</a:t>
            </a:r>
          </a:p>
        </p:txBody>
      </p:sp>
    </p:spTree>
    <p:extLst>
      <p:ext uri="{BB962C8B-B14F-4D97-AF65-F5344CB8AC3E}">
        <p14:creationId xmlns:p14="http://schemas.microsoft.com/office/powerpoint/2010/main" val="2611310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Image Left">
    <p:spTree>
      <p:nvGrpSpPr>
        <p:cNvPr id="1" name=""/>
        <p:cNvGrpSpPr/>
        <p:nvPr/>
      </p:nvGrpSpPr>
      <p:grpSpPr>
        <a:xfrm>
          <a:off x="0" y="0"/>
          <a:ext cx="0" cy="0"/>
          <a:chOff x="0" y="0"/>
          <a:chExt cx="0" cy="0"/>
        </a:xfrm>
      </p:grpSpPr>
      <p:sp>
        <p:nvSpPr>
          <p:cNvPr id="10" name="Content Placeholder 3"/>
          <p:cNvSpPr>
            <a:spLocks noGrp="1"/>
          </p:cNvSpPr>
          <p:nvPr>
            <p:ph sz="half" idx="2"/>
          </p:nvPr>
        </p:nvSpPr>
        <p:spPr>
          <a:xfrm>
            <a:off x="6544564" y="1345462"/>
            <a:ext cx="4899291" cy="4060693"/>
          </a:xfrm>
          <a:prstGeom prst="rect">
            <a:avLst/>
          </a:prstGeom>
        </p:spPr>
        <p:txBody>
          <a:bodyPr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13" hasCustomPrompt="1"/>
          </p:nvPr>
        </p:nvSpPr>
        <p:spPr>
          <a:xfrm>
            <a:off x="0" y="0"/>
            <a:ext cx="5808133" cy="6858000"/>
          </a:xfrm>
          <a:prstGeom prst="rect">
            <a:avLst/>
          </a:prstGeom>
          <a:solidFill>
            <a:schemeClr val="accent2">
              <a:lumMod val="20000"/>
              <a:lumOff val="80000"/>
            </a:schemeClr>
          </a:solidFill>
        </p:spPr>
        <p:txBody>
          <a:bodyPr anchor="t" anchorCtr="1">
            <a:norm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on the icon below to </a:t>
            </a:r>
            <a:br>
              <a:rPr lang="en-US" dirty="0"/>
            </a:br>
            <a:r>
              <a:rPr lang="en-US" dirty="0"/>
              <a:t>insert photo on this slide.</a:t>
            </a:r>
          </a:p>
        </p:txBody>
      </p:sp>
      <p:sp>
        <p:nvSpPr>
          <p:cNvPr id="12" name="Title 1"/>
          <p:cNvSpPr>
            <a:spLocks noGrp="1"/>
          </p:cNvSpPr>
          <p:nvPr>
            <p:ph type="title" hasCustomPrompt="1"/>
          </p:nvPr>
        </p:nvSpPr>
        <p:spPr>
          <a:xfrm>
            <a:off x="6544564" y="268170"/>
            <a:ext cx="4899291" cy="523220"/>
          </a:xfrm>
        </p:spPr>
        <p:txBody>
          <a:bodyPr/>
          <a:lstStyle>
            <a:lvl1pPr>
              <a:defRPr/>
            </a:lvl1pPr>
          </a:lstStyle>
          <a:p>
            <a:r>
              <a:rPr lang="en-US"/>
              <a:t>Click here to add title</a:t>
            </a:r>
          </a:p>
        </p:txBody>
      </p:sp>
    </p:spTree>
    <p:extLst>
      <p:ext uri="{BB962C8B-B14F-4D97-AF65-F5344CB8AC3E}">
        <p14:creationId xmlns:p14="http://schemas.microsoft.com/office/powerpoint/2010/main" val="3665248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 Title+Image Left+Content Righ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6544564" y="559468"/>
            <a:ext cx="4899291" cy="4846687"/>
          </a:xfrm>
          <a:prstGeom prst="rect">
            <a:avLst/>
          </a:prstGeom>
        </p:spPr>
        <p:txBody>
          <a:bodyPr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p:cNvSpPr>
            <a:spLocks noGrp="1"/>
          </p:cNvSpPr>
          <p:nvPr>
            <p:ph type="pic" sz="quarter" idx="13" hasCustomPrompt="1"/>
          </p:nvPr>
        </p:nvSpPr>
        <p:spPr>
          <a:xfrm>
            <a:off x="0" y="0"/>
            <a:ext cx="5808133" cy="6858000"/>
          </a:xfrm>
          <a:prstGeom prst="rect">
            <a:avLst/>
          </a:prstGeom>
          <a:solidFill>
            <a:schemeClr val="accent2">
              <a:lumMod val="20000"/>
              <a:lumOff val="80000"/>
            </a:schemeClr>
          </a:solidFill>
        </p:spPr>
        <p:txBody>
          <a:bodyPr anchor="t" anchorCtr="1">
            <a:norm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on the icon below to </a:t>
            </a:r>
            <a:br>
              <a:rPr lang="en-US" dirty="0"/>
            </a:br>
            <a:r>
              <a:rPr lang="en-US" dirty="0"/>
              <a:t>insert photo on this slide.</a:t>
            </a:r>
          </a:p>
        </p:txBody>
      </p:sp>
    </p:spTree>
    <p:extLst>
      <p:ext uri="{BB962C8B-B14F-4D97-AF65-F5344CB8AC3E}">
        <p14:creationId xmlns:p14="http://schemas.microsoft.com/office/powerpoint/2010/main" val="1450970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o Title + Image left + Text far righ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8169442" y="559468"/>
            <a:ext cx="3274413" cy="5299911"/>
          </a:xfrm>
          <a:prstGeom prst="rect">
            <a:avLst/>
          </a:prstGeom>
        </p:spPr>
        <p:txBody>
          <a:bodyPr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p:cNvSpPr>
            <a:spLocks noGrp="1"/>
          </p:cNvSpPr>
          <p:nvPr>
            <p:ph type="pic" sz="quarter" idx="13" hasCustomPrompt="1"/>
          </p:nvPr>
        </p:nvSpPr>
        <p:spPr>
          <a:xfrm>
            <a:off x="0" y="0"/>
            <a:ext cx="7591926" cy="6858000"/>
          </a:xfrm>
          <a:prstGeom prst="rect">
            <a:avLst/>
          </a:prstGeom>
          <a:solidFill>
            <a:schemeClr val="accent2">
              <a:lumMod val="20000"/>
              <a:lumOff val="80000"/>
            </a:schemeClr>
          </a:solidFill>
        </p:spPr>
        <p:txBody>
          <a:bodyPr anchor="t" anchorCtr="1">
            <a:no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on the icon below to </a:t>
            </a:r>
            <a:br>
              <a:rPr lang="en-US" dirty="0"/>
            </a:br>
            <a:r>
              <a:rPr lang="en-US" dirty="0"/>
              <a:t>insert photo on this slide.</a:t>
            </a:r>
          </a:p>
        </p:txBody>
      </p:sp>
    </p:spTree>
    <p:extLst>
      <p:ext uri="{BB962C8B-B14F-4D97-AF65-F5344CB8AC3E}">
        <p14:creationId xmlns:p14="http://schemas.microsoft.com/office/powerpoint/2010/main" val="1665220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 Default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here to add title</a:t>
            </a:r>
          </a:p>
        </p:txBody>
      </p:sp>
    </p:spTree>
    <p:extLst>
      <p:ext uri="{BB962C8B-B14F-4D97-AF65-F5344CB8AC3E}">
        <p14:creationId xmlns:p14="http://schemas.microsoft.com/office/powerpoint/2010/main" val="551501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Subtitle Only / Default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here to add title</a:t>
            </a:r>
          </a:p>
        </p:txBody>
      </p:sp>
      <p:sp>
        <p:nvSpPr>
          <p:cNvPr id="3" name="Text Placeholder 4"/>
          <p:cNvSpPr>
            <a:spLocks noGrp="1"/>
          </p:cNvSpPr>
          <p:nvPr>
            <p:ph type="body" sz="quarter" idx="10" hasCustomPrompt="1"/>
          </p:nvPr>
        </p:nvSpPr>
        <p:spPr>
          <a:xfrm>
            <a:off x="318658" y="792555"/>
            <a:ext cx="11554683" cy="397032"/>
          </a:xfrm>
        </p:spPr>
        <p:txBody>
          <a:bodyPr>
            <a:spAutoFit/>
          </a:bodyPr>
          <a:lstStyle>
            <a:lvl1pPr marL="0" indent="0">
              <a:buFont typeface="Arial" panose="020B0604020202020204" pitchFamily="34" charset="0"/>
              <a:buNone/>
              <a:defRPr sz="1800" baseline="0">
                <a:solidFill>
                  <a:schemeClr val="tx2">
                    <a:lumMod val="75000"/>
                  </a:schemeClr>
                </a:solidFill>
                <a:latin typeface="+mj-lt"/>
              </a:defRPr>
            </a:lvl1pPr>
          </a:lstStyle>
          <a:p>
            <a:pPr lvl="0"/>
            <a:r>
              <a:rPr lang="en-US"/>
              <a:t>Click here to add subtitle</a:t>
            </a:r>
          </a:p>
        </p:txBody>
      </p:sp>
    </p:spTree>
    <p:extLst>
      <p:ext uri="{BB962C8B-B14F-4D97-AF65-F5344CB8AC3E}">
        <p14:creationId xmlns:p14="http://schemas.microsoft.com/office/powerpoint/2010/main" val="1202336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w/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27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Cover w/ Editable Photo-Stand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3429001"/>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ubtitle 2"/>
          <p:cNvSpPr>
            <a:spLocks noGrp="1"/>
          </p:cNvSpPr>
          <p:nvPr>
            <p:ph type="subTitle" idx="1" hasCustomPrompt="1"/>
          </p:nvPr>
        </p:nvSpPr>
        <p:spPr>
          <a:xfrm>
            <a:off x="3610880" y="4882614"/>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914" y="6008878"/>
            <a:ext cx="2743200" cy="470916"/>
          </a:xfrm>
          <a:prstGeom prst="rect">
            <a:avLst/>
          </a:prstGeom>
        </p:spPr>
      </p:pic>
      <p:sp>
        <p:nvSpPr>
          <p:cNvPr id="10" name="Text Placeholder 6"/>
          <p:cNvSpPr>
            <a:spLocks noGrp="1"/>
          </p:cNvSpPr>
          <p:nvPr>
            <p:ph type="body" sz="quarter" idx="14" hasCustomPrompt="1"/>
          </p:nvPr>
        </p:nvSpPr>
        <p:spPr>
          <a:xfrm>
            <a:off x="8883696" y="6136984"/>
            <a:ext cx="2849994" cy="363176"/>
          </a:xfrm>
          <a:prstGeom prst="rect">
            <a:avLst/>
          </a:prstGeom>
        </p:spPr>
        <p:txBody>
          <a:bodyPr wrap="square" lIns="91440" anchor="ctr" anchorCtr="0">
            <a:spAutoFit/>
          </a:bodyPr>
          <a:lstStyle>
            <a:lvl1pPr marL="0" indent="0" algn="r">
              <a:buNone/>
              <a:defRPr sz="1600" baseline="0">
                <a:solidFill>
                  <a:schemeClr val="accent1"/>
                </a:solidFill>
                <a:latin typeface="+mn-lt"/>
              </a:defRPr>
            </a:lvl1pPr>
          </a:lstStyle>
          <a:p>
            <a:pPr lvl="0"/>
            <a:r>
              <a:rPr lang="en-US"/>
              <a:t>Month 00, 0000</a:t>
            </a:r>
          </a:p>
        </p:txBody>
      </p:sp>
      <p:sp>
        <p:nvSpPr>
          <p:cNvPr id="12" name="Title 1"/>
          <p:cNvSpPr>
            <a:spLocks noGrp="1"/>
          </p:cNvSpPr>
          <p:nvPr>
            <p:ph type="title" hasCustomPrompt="1"/>
          </p:nvPr>
        </p:nvSpPr>
        <p:spPr>
          <a:xfrm>
            <a:off x="3610880" y="3634883"/>
            <a:ext cx="8122809" cy="1221932"/>
          </a:xfrm>
          <a:prstGeom prst="rect">
            <a:avLst/>
          </a:prstGeom>
        </p:spPr>
        <p:txBody>
          <a:bodyPr lIns="91440" anchor="b" anchorCtr="0">
            <a:noAutofit/>
          </a:bodyPr>
          <a:lstStyle>
            <a:lvl1pPr>
              <a:defRPr sz="3200"/>
            </a:lvl1pPr>
          </a:lstStyle>
          <a:p>
            <a:r>
              <a:rPr lang="en-US"/>
              <a:t>Title of the presentation goes here with a max height of two lines</a:t>
            </a:r>
          </a:p>
        </p:txBody>
      </p:sp>
      <p:sp>
        <p:nvSpPr>
          <p:cNvPr id="7" name="Freeform 6"/>
          <p:cNvSpPr/>
          <p:nvPr/>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5"/>
          <p:cNvSpPr>
            <a:spLocks noChangeAspect="1"/>
          </p:cNvSpPr>
          <p:nvPr userDrawn="1"/>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32407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lank / Page # only">
    <p:bg>
      <p:bgPr>
        <a:solidFill>
          <a:schemeClr val="bg1"/>
        </a:solidFill>
        <a:effectLst/>
      </p:bgPr>
    </p:bg>
    <p:spTree>
      <p:nvGrpSpPr>
        <p:cNvPr id="1" name=""/>
        <p:cNvGrpSpPr/>
        <p:nvPr/>
      </p:nvGrpSpPr>
      <p:grpSpPr>
        <a:xfrm>
          <a:off x="0" y="0"/>
          <a:ext cx="0" cy="0"/>
          <a:chOff x="0" y="0"/>
          <a:chExt cx="0" cy="0"/>
        </a:xfrm>
      </p:grpSpPr>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Tree>
    <p:extLst>
      <p:ext uri="{BB962C8B-B14F-4D97-AF65-F5344CB8AC3E}">
        <p14:creationId xmlns:p14="http://schemas.microsoft.com/office/powerpoint/2010/main" val="2016529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 No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943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fld id="{6B174591-147D-493F-8356-FFAE06493EB4}" type="slidenum">
              <a:rPr lang="en-US" altLang="en-US"/>
              <a:pPr/>
              <a:t>‹#›</a:t>
            </a:fld>
            <a:endParaRPr lang="en-US" altLang="en-US" dirty="0"/>
          </a:p>
        </p:txBody>
      </p:sp>
    </p:spTree>
    <p:extLst>
      <p:ext uri="{BB962C8B-B14F-4D97-AF65-F5344CB8AC3E}">
        <p14:creationId xmlns:p14="http://schemas.microsoft.com/office/powerpoint/2010/main" val="398485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fld id="{BC98C032-18C9-434A-BBC6-71D413CE025A}" type="slidenum">
              <a:rPr lang="en-US" altLang="en-US" smtClean="0"/>
              <a:pPr/>
              <a:t>‹#›</a:t>
            </a:fld>
            <a:endParaRPr lang="en-US" altLang="en-US" dirty="0"/>
          </a:p>
        </p:txBody>
      </p:sp>
    </p:spTree>
    <p:extLst>
      <p:ext uri="{BB962C8B-B14F-4D97-AF65-F5344CB8AC3E}">
        <p14:creationId xmlns:p14="http://schemas.microsoft.com/office/powerpoint/2010/main" val="4275416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fld id="{79965A1F-420F-41F3-B314-15B52F024788}" type="slidenum">
              <a:rPr lang="en-US" altLang="en-US" smtClean="0"/>
              <a:pPr/>
              <a:t>‹#›</a:t>
            </a:fld>
            <a:endParaRPr lang="en-US" altLang="en-US" dirty="0"/>
          </a:p>
        </p:txBody>
      </p:sp>
    </p:spTree>
    <p:extLst>
      <p:ext uri="{BB962C8B-B14F-4D97-AF65-F5344CB8AC3E}">
        <p14:creationId xmlns:p14="http://schemas.microsoft.com/office/powerpoint/2010/main" val="1155564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Custom Title Slide">
    <p:spTree>
      <p:nvGrpSpPr>
        <p:cNvPr id="1" name=""/>
        <p:cNvGrpSpPr/>
        <p:nvPr/>
      </p:nvGrpSpPr>
      <p:grpSpPr>
        <a:xfrm>
          <a:off x="0" y="0"/>
          <a:ext cx="0" cy="0"/>
          <a:chOff x="0" y="0"/>
          <a:chExt cx="0" cy="0"/>
        </a:xfrm>
      </p:grpSpPr>
      <p:sp>
        <p:nvSpPr>
          <p:cNvPr id="5" name="Picture Placeholder 17">
            <a:extLst>
              <a:ext uri="{FF2B5EF4-FFF2-40B4-BE49-F238E27FC236}">
                <a16:creationId xmlns:a16="http://schemas.microsoft.com/office/drawing/2014/main" id="{CE217FD4-8EB1-8BD4-CACD-EEFB093112C4}"/>
              </a:ext>
            </a:extLst>
          </p:cNvPr>
          <p:cNvSpPr>
            <a:spLocks noGrp="1"/>
          </p:cNvSpPr>
          <p:nvPr>
            <p:ph type="pic" sz="quarter" idx="14" hasCustomPrompt="1"/>
          </p:nvPr>
        </p:nvSpPr>
        <p:spPr>
          <a:xfrm>
            <a:off x="0" y="0"/>
            <a:ext cx="12192000" cy="6858000"/>
          </a:xfrm>
          <a:ln w="28575">
            <a:noFill/>
          </a:ln>
        </p:spPr>
        <p:txBody>
          <a:bodyPr/>
          <a:lstStyle>
            <a:lvl1pPr algn="ctr">
              <a:defRPr/>
            </a:lvl1pPr>
          </a:lstStyle>
          <a:p>
            <a:r>
              <a:rPr lang="en-US" dirty="0"/>
              <a:t>Click icon to add title page background</a:t>
            </a:r>
          </a:p>
        </p:txBody>
      </p:sp>
      <p:sp>
        <p:nvSpPr>
          <p:cNvPr id="2" name="Title 1">
            <a:extLst>
              <a:ext uri="{FF2B5EF4-FFF2-40B4-BE49-F238E27FC236}">
                <a16:creationId xmlns:a16="http://schemas.microsoft.com/office/drawing/2014/main" id="{7DB78ADF-FFC4-48FA-9980-FC927DDAC92C}"/>
              </a:ext>
            </a:extLst>
          </p:cNvPr>
          <p:cNvSpPr>
            <a:spLocks noGrp="1"/>
          </p:cNvSpPr>
          <p:nvPr>
            <p:ph type="ctrTitle" hasCustomPrompt="1"/>
          </p:nvPr>
        </p:nvSpPr>
        <p:spPr>
          <a:xfrm>
            <a:off x="435461" y="564983"/>
            <a:ext cx="9155723" cy="955430"/>
          </a:xfrm>
          <a:noFill/>
        </p:spPr>
        <p:txBody>
          <a:bodyPr anchor="ctr">
            <a:normAutofit/>
          </a:bodyPr>
          <a:lstStyle>
            <a:lvl1pPr algn="l">
              <a:defRPr sz="5400">
                <a:solidFill>
                  <a:schemeClr val="bg1"/>
                </a:solidFill>
                <a:effectLst>
                  <a:outerShdw blurRad="38100" dist="38100" dir="2700000" algn="tl">
                    <a:srgbClr val="000000">
                      <a:alpha val="43137"/>
                    </a:srgbClr>
                  </a:outerShdw>
                </a:effectLst>
              </a:defRPr>
            </a:lvl1pPr>
          </a:lstStyle>
          <a:p>
            <a:r>
              <a:rPr lang="en-US"/>
              <a:t>Title here</a:t>
            </a:r>
          </a:p>
        </p:txBody>
      </p:sp>
      <p:sp>
        <p:nvSpPr>
          <p:cNvPr id="3" name="Subtitle 2">
            <a:extLst>
              <a:ext uri="{FF2B5EF4-FFF2-40B4-BE49-F238E27FC236}">
                <a16:creationId xmlns:a16="http://schemas.microsoft.com/office/drawing/2014/main" id="{5CF08C18-4352-4BF7-8F30-21A3A6379115}"/>
              </a:ext>
            </a:extLst>
          </p:cNvPr>
          <p:cNvSpPr>
            <a:spLocks noGrp="1"/>
          </p:cNvSpPr>
          <p:nvPr>
            <p:ph type="subTitle" idx="1"/>
          </p:nvPr>
        </p:nvSpPr>
        <p:spPr>
          <a:xfrm>
            <a:off x="435461" y="1761235"/>
            <a:ext cx="8417168" cy="576448"/>
          </a:xfrm>
        </p:spPr>
        <p:txBody>
          <a:bodyPr anchor="ctr">
            <a:normAutofit/>
          </a:bodyPr>
          <a:lstStyle>
            <a:lvl1pPr marL="0" indent="0" algn="l">
              <a:buNone/>
              <a:defRPr sz="3200" b="1">
                <a:solidFill>
                  <a:schemeClr val="bg1"/>
                </a:solidFill>
                <a:effectLst>
                  <a:outerShdw blurRad="38100" dist="38100" dir="2700000" algn="tl">
                    <a:srgbClr val="000000">
                      <a:alpha val="43137"/>
                    </a:srgbClr>
                  </a:outerShdw>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CAA9D545-A075-4F05-8114-EF4D93541F5B}"/>
              </a:ext>
            </a:extLst>
          </p:cNvPr>
          <p:cNvCxnSpPr>
            <a:cxnSpLocks/>
          </p:cNvCxnSpPr>
          <p:nvPr userDrawn="1"/>
        </p:nvCxnSpPr>
        <p:spPr>
          <a:xfrm>
            <a:off x="435461" y="1640823"/>
            <a:ext cx="9155723"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2B4CECF-66CC-8B09-D5EA-1A48D11B830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35461" y="4932442"/>
            <a:ext cx="1981736" cy="820508"/>
          </a:xfrm>
          <a:prstGeom prst="rect">
            <a:avLst/>
          </a:prstGeom>
        </p:spPr>
      </p:pic>
      <p:sp>
        <p:nvSpPr>
          <p:cNvPr id="9" name="Picture Placeholder 17">
            <a:extLst>
              <a:ext uri="{FF2B5EF4-FFF2-40B4-BE49-F238E27FC236}">
                <a16:creationId xmlns:a16="http://schemas.microsoft.com/office/drawing/2014/main" id="{DAD20546-6FEE-E979-9BEA-63E5327A9303}"/>
              </a:ext>
            </a:extLst>
          </p:cNvPr>
          <p:cNvSpPr>
            <a:spLocks noGrp="1"/>
          </p:cNvSpPr>
          <p:nvPr>
            <p:ph type="pic" sz="quarter" idx="13" hasCustomPrompt="1"/>
          </p:nvPr>
        </p:nvSpPr>
        <p:spPr>
          <a:xfrm>
            <a:off x="9388961" y="4915915"/>
            <a:ext cx="2174389" cy="1103885"/>
          </a:xfrm>
          <a:ln w="28575">
            <a:noFill/>
          </a:ln>
        </p:spPr>
        <p:txBody>
          <a:bodyPr/>
          <a:lstStyle>
            <a:lvl1pPr algn="ctr">
              <a:defRPr/>
            </a:lvl1pPr>
          </a:lstStyle>
          <a:p>
            <a:r>
              <a:rPr lang="en-US" dirty="0"/>
              <a:t>Click icon to add client logo</a:t>
            </a:r>
          </a:p>
        </p:txBody>
      </p:sp>
    </p:spTree>
    <p:extLst>
      <p:ext uri="{BB962C8B-B14F-4D97-AF65-F5344CB8AC3E}">
        <p14:creationId xmlns:p14="http://schemas.microsoft.com/office/powerpoint/2010/main" val="2319724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B96CC5-5A94-4111-9461-DE5BB924EC8B}"/>
              </a:ext>
            </a:extLst>
          </p:cNvPr>
          <p:cNvSpPr>
            <a:spLocks noGrp="1"/>
          </p:cNvSpPr>
          <p:nvPr>
            <p:ph type="ftr" sz="quarter" idx="11"/>
          </p:nvPr>
        </p:nvSpPr>
        <p:spPr/>
        <p:txBody>
          <a:bodyPr/>
          <a:lstStyle/>
          <a:p>
            <a:endParaRPr lang="en-US" dirty="0"/>
          </a:p>
        </p:txBody>
      </p:sp>
      <p:sp>
        <p:nvSpPr>
          <p:cNvPr id="2" name="Rectangle 1">
            <a:extLst>
              <a:ext uri="{FF2B5EF4-FFF2-40B4-BE49-F238E27FC236}">
                <a16:creationId xmlns:a16="http://schemas.microsoft.com/office/drawing/2014/main" id="{9231F437-D4F1-3553-0D23-9101CDD4DA4C}"/>
              </a:ext>
            </a:extLst>
          </p:cNvPr>
          <p:cNvSpPr/>
          <p:nvPr userDrawn="1"/>
        </p:nvSpPr>
        <p:spPr>
          <a:xfrm>
            <a:off x="0" y="386991"/>
            <a:ext cx="12192000" cy="990600"/>
          </a:xfrm>
          <a:prstGeom prst="rect">
            <a:avLst/>
          </a:prstGeom>
          <a:solidFill>
            <a:srgbClr val="193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E5DA76B-44A4-7938-9BFD-F052B57896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76" y="386990"/>
            <a:ext cx="837479" cy="990601"/>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A16F178D-83DC-25EC-3DD2-07FDD29801FB}"/>
              </a:ext>
            </a:extLst>
          </p:cNvPr>
          <p:cNvSpPr>
            <a:spLocks noGrp="1"/>
          </p:cNvSpPr>
          <p:nvPr>
            <p:ph type="title" hasCustomPrompt="1"/>
          </p:nvPr>
        </p:nvSpPr>
        <p:spPr>
          <a:xfrm>
            <a:off x="1378788" y="386990"/>
            <a:ext cx="10203612" cy="990601"/>
          </a:xfrm>
        </p:spPr>
        <p:txBody>
          <a:bodyPr anchor="ctr"/>
          <a:lstStyle>
            <a:lvl1pPr>
              <a:defRPr>
                <a:solidFill>
                  <a:schemeClr val="bg1"/>
                </a:solidFill>
                <a:effectLst>
                  <a:outerShdw blurRad="38100" dist="38100" dir="2700000" algn="tl">
                    <a:srgbClr val="000000">
                      <a:alpha val="43137"/>
                    </a:srgbClr>
                  </a:outerShdw>
                </a:effectLst>
              </a:defRPr>
            </a:lvl1pPr>
          </a:lstStyle>
          <a:p>
            <a:r>
              <a:rPr lang="en-US"/>
              <a:t>Introduction</a:t>
            </a:r>
          </a:p>
        </p:txBody>
      </p:sp>
      <p:sp>
        <p:nvSpPr>
          <p:cNvPr id="13" name="Content Placeholder 2">
            <a:extLst>
              <a:ext uri="{FF2B5EF4-FFF2-40B4-BE49-F238E27FC236}">
                <a16:creationId xmlns:a16="http://schemas.microsoft.com/office/drawing/2014/main" id="{A06B7B51-D2F5-8F6F-44C5-52036A9A7FE2}"/>
              </a:ext>
            </a:extLst>
          </p:cNvPr>
          <p:cNvSpPr>
            <a:spLocks noGrp="1"/>
          </p:cNvSpPr>
          <p:nvPr>
            <p:ph idx="13"/>
          </p:nvPr>
        </p:nvSpPr>
        <p:spPr>
          <a:xfrm>
            <a:off x="623597" y="1729422"/>
            <a:ext cx="6296025" cy="4451764"/>
          </a:xfrm>
        </p:spPr>
        <p:txBody>
          <a:bodyPr/>
          <a:lstStyle>
            <a:lvl1pPr>
              <a:buClr>
                <a:schemeClr val="tx2"/>
              </a:buClr>
              <a:buSzPct val="120000"/>
              <a:defRPr>
                <a:solidFill>
                  <a:schemeClr val="tx1"/>
                </a:solidFill>
                <a:effectLst/>
              </a:defRPr>
            </a:lvl1pPr>
            <a:lvl2pPr marL="685800" indent="-228600">
              <a:buClr>
                <a:schemeClr val="bg2">
                  <a:lumMod val="40000"/>
                  <a:lumOff val="60000"/>
                </a:schemeClr>
              </a:buClr>
              <a:buSzPct val="85000"/>
              <a:buFont typeface="Wingdings" panose="05000000000000000000" pitchFamily="2" charset="2"/>
              <a:buChar char="§"/>
              <a:defRPr>
                <a:solidFill>
                  <a:schemeClr val="tx1"/>
                </a:solidFill>
                <a:effectLst/>
              </a:defRPr>
            </a:lvl2pPr>
            <a:lvl3pPr marL="1143000" indent="-228600">
              <a:buClr>
                <a:schemeClr val="tx2"/>
              </a:buClr>
              <a:buSzPct val="85000"/>
              <a:buFont typeface="Wingdings" panose="05000000000000000000" pitchFamily="2" charset="2"/>
              <a:buChar char="v"/>
              <a:defRPr>
                <a:solidFill>
                  <a:schemeClr val="tx1"/>
                </a:solidFill>
                <a:effectLst/>
              </a:defRPr>
            </a:lvl3pPr>
            <a:lvl4pPr>
              <a:buClr>
                <a:schemeClr val="bg2">
                  <a:lumMod val="40000"/>
                  <a:lumOff val="60000"/>
                </a:schemeClr>
              </a:buClr>
              <a:defRPr>
                <a:solidFill>
                  <a:schemeClr val="tx1"/>
                </a:solidFill>
                <a:effectLst/>
              </a:defRPr>
            </a:lvl4pPr>
            <a:lvl5pPr marL="2057400" indent="-228600">
              <a:buClr>
                <a:schemeClr val="tx2"/>
              </a:buClr>
              <a:buSzPct val="80000"/>
              <a:buFont typeface="Courier New" panose="02070309020205020404" pitchFamily="49" charset="0"/>
              <a:buChar char="o"/>
              <a:defRPr>
                <a:solidFill>
                  <a:schemeClr val="tx1"/>
                </a:solidFill>
                <a:effectLst/>
              </a:defRPr>
            </a:lvl5pPr>
          </a:lstStyle>
          <a:p>
            <a:pPr marL="228600" marR="0" lvl="0" indent="-228600" algn="l" defTabSz="914400" rtl="0" eaLnBrk="1" fontAlgn="auto" latinLnBrk="0" hangingPunct="1">
              <a:lnSpc>
                <a:spcPct val="90000"/>
              </a:lnSpc>
              <a:spcBef>
                <a:spcPts val="1000"/>
              </a:spcBef>
              <a:spcAft>
                <a:spcPts val="0"/>
              </a:spcAft>
              <a:buClr>
                <a:srgbClr val="102A45">
                  <a:lumMod val="75000"/>
                  <a:lumOff val="25000"/>
                </a:srgbClr>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Nova Light"/>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
                <a:srgbClr val="102A45">
                  <a:lumMod val="75000"/>
                  <a:lumOff val="25000"/>
                </a:srgbClr>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Nova Light"/>
                <a:ea typeface="+mn-ea"/>
                <a:cs typeface="+mn-cs"/>
              </a:rPr>
              <a:t>Second level</a:t>
            </a:r>
          </a:p>
          <a:p>
            <a:pPr marL="228600" marR="0" lvl="2" indent="-228600" algn="l" defTabSz="914400" rtl="0" eaLnBrk="1" fontAlgn="auto" latinLnBrk="0" hangingPunct="1">
              <a:lnSpc>
                <a:spcPct val="90000"/>
              </a:lnSpc>
              <a:spcBef>
                <a:spcPts val="1000"/>
              </a:spcBef>
              <a:spcAft>
                <a:spcPts val="0"/>
              </a:spcAft>
              <a:buClr>
                <a:srgbClr val="102A45">
                  <a:lumMod val="75000"/>
                  <a:lumOff val="25000"/>
                </a:srgbClr>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Nova Light"/>
                <a:ea typeface="+mn-ea"/>
                <a:cs typeface="+mn-cs"/>
              </a:rPr>
              <a:t>Third level</a:t>
            </a:r>
          </a:p>
          <a:p>
            <a:pPr marL="228600" marR="0" lvl="3" indent="-228600" algn="l" defTabSz="914400" rtl="0" eaLnBrk="1" fontAlgn="auto" latinLnBrk="0" hangingPunct="1">
              <a:lnSpc>
                <a:spcPct val="90000"/>
              </a:lnSpc>
              <a:spcBef>
                <a:spcPts val="1000"/>
              </a:spcBef>
              <a:spcAft>
                <a:spcPts val="0"/>
              </a:spcAft>
              <a:buClr>
                <a:srgbClr val="102A45">
                  <a:lumMod val="75000"/>
                  <a:lumOff val="25000"/>
                </a:srgbClr>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Nova Light"/>
                <a:ea typeface="+mn-ea"/>
                <a:cs typeface="+mn-cs"/>
              </a:rPr>
              <a:t>Fourth level</a:t>
            </a:r>
          </a:p>
          <a:p>
            <a:pPr marL="228600" marR="0" lvl="4" indent="-228600" algn="l" defTabSz="914400" rtl="0" eaLnBrk="1" fontAlgn="auto" latinLnBrk="0" hangingPunct="1">
              <a:lnSpc>
                <a:spcPct val="90000"/>
              </a:lnSpc>
              <a:spcBef>
                <a:spcPts val="1000"/>
              </a:spcBef>
              <a:spcAft>
                <a:spcPts val="0"/>
              </a:spcAft>
              <a:buClr>
                <a:srgbClr val="102A45">
                  <a:lumMod val="75000"/>
                  <a:lumOff val="25000"/>
                </a:srgbClr>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Nova Light"/>
                <a:ea typeface="+mn-ea"/>
                <a:cs typeface="+mn-cs"/>
              </a:rPr>
              <a:t>Fifth level</a:t>
            </a:r>
            <a:endParaRPr kumimoji="0" lang="en-US" sz="1800" b="0" i="0" u="none" strike="noStrike" kern="1200" cap="none" spc="0" normalizeH="0" baseline="0" noProof="0">
              <a:ln>
                <a:noFill/>
              </a:ln>
              <a:solidFill>
                <a:srgbClr val="000000"/>
              </a:solidFill>
              <a:effectLst/>
              <a:uLnTx/>
              <a:uFillTx/>
              <a:latin typeface="Arial Nova Light"/>
              <a:ea typeface="+mn-ea"/>
              <a:cs typeface="+mn-cs"/>
            </a:endParaRPr>
          </a:p>
        </p:txBody>
      </p:sp>
      <p:sp>
        <p:nvSpPr>
          <p:cNvPr id="14" name="Picture Placeholder 17">
            <a:extLst>
              <a:ext uri="{FF2B5EF4-FFF2-40B4-BE49-F238E27FC236}">
                <a16:creationId xmlns:a16="http://schemas.microsoft.com/office/drawing/2014/main" id="{FCC3FE23-3C86-45C5-8272-47C928873ACC}"/>
              </a:ext>
            </a:extLst>
          </p:cNvPr>
          <p:cNvSpPr>
            <a:spLocks noGrp="1"/>
          </p:cNvSpPr>
          <p:nvPr>
            <p:ph type="pic" sz="quarter" idx="14"/>
          </p:nvPr>
        </p:nvSpPr>
        <p:spPr>
          <a:xfrm>
            <a:off x="7048500" y="1729422"/>
            <a:ext cx="4533900" cy="4451764"/>
          </a:xfrm>
          <a:ln w="28575">
            <a:noFill/>
          </a:ln>
        </p:spPr>
        <p:txBody>
          <a:bodyPr/>
          <a:lstStyle>
            <a:lvl1pPr algn="ctr">
              <a:defRPr/>
            </a:lvl1pPr>
          </a:lstStyle>
          <a:p>
            <a:r>
              <a:rPr lang="en-US" dirty="0"/>
              <a:t>Click icon to add picture</a:t>
            </a:r>
          </a:p>
        </p:txBody>
      </p:sp>
      <p:sp>
        <p:nvSpPr>
          <p:cNvPr id="3" name="Slide Number Placeholder 5">
            <a:extLst>
              <a:ext uri="{FF2B5EF4-FFF2-40B4-BE49-F238E27FC236}">
                <a16:creationId xmlns:a16="http://schemas.microsoft.com/office/drawing/2014/main" id="{E08BC4D5-5DA8-7AD4-13BB-9B1A9FC3AB30}"/>
              </a:ext>
            </a:extLst>
          </p:cNvPr>
          <p:cNvSpPr>
            <a:spLocks noGrp="1"/>
          </p:cNvSpPr>
          <p:nvPr>
            <p:ph type="sldNum" sz="quarter" idx="4"/>
          </p:nvPr>
        </p:nvSpPr>
        <p:spPr>
          <a:xfrm>
            <a:off x="10015153" y="6409592"/>
            <a:ext cx="1534861" cy="324094"/>
          </a:xfrm>
          <a:prstGeom prst="rect">
            <a:avLst/>
          </a:prstGeom>
        </p:spPr>
        <p:txBody>
          <a:bodyPr vert="horz" lIns="0" tIns="45720" rIns="91440" bIns="45720" rtlCol="0" anchor="ctr"/>
          <a:lstStyle>
            <a:lvl1pPr algn="r">
              <a:defRPr sz="1200">
                <a:solidFill>
                  <a:schemeClr val="tx1">
                    <a:tint val="75000"/>
                  </a:schemeClr>
                </a:solidFill>
              </a:defRPr>
            </a:lvl1pPr>
          </a:lstStyle>
          <a:p>
            <a:r>
              <a:rPr lang="en-US" dirty="0"/>
              <a:t>    </a:t>
            </a:r>
            <a:fld id="{8E018CA3-64CA-4DFD-AF66-EC775A1550A7}" type="slidenum">
              <a:rPr lang="en-US" smtClean="0"/>
              <a:pPr/>
              <a:t>‹#›</a:t>
            </a:fld>
            <a:endParaRPr lang="en-US" dirty="0"/>
          </a:p>
        </p:txBody>
      </p:sp>
    </p:spTree>
    <p:extLst>
      <p:ext uri="{BB962C8B-B14F-4D97-AF65-F5344CB8AC3E}">
        <p14:creationId xmlns:p14="http://schemas.microsoft.com/office/powerpoint/2010/main" val="2536293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B94FDF9-1A29-4179-BF8B-55FFD129B4D4}"/>
              </a:ext>
            </a:extLst>
          </p:cNvPr>
          <p:cNvSpPr>
            <a:spLocks noGrp="1"/>
          </p:cNvSpPr>
          <p:nvPr>
            <p:ph type="pic" sz="quarter" idx="13"/>
          </p:nvPr>
        </p:nvSpPr>
        <p:spPr>
          <a:xfrm>
            <a:off x="0" y="0"/>
            <a:ext cx="12192000" cy="6858000"/>
          </a:xfrm>
        </p:spPr>
        <p:txBody>
          <a:bodyPr/>
          <a:lstStyle>
            <a:lvl1pPr>
              <a:defRPr/>
            </a:lvl1pPr>
          </a:lstStyle>
          <a:p>
            <a:r>
              <a:rPr lang="en-US" dirty="0"/>
              <a:t>Click icon to add picture</a:t>
            </a:r>
          </a:p>
        </p:txBody>
      </p:sp>
      <p:sp>
        <p:nvSpPr>
          <p:cNvPr id="2" name="Title 1">
            <a:extLst>
              <a:ext uri="{FF2B5EF4-FFF2-40B4-BE49-F238E27FC236}">
                <a16:creationId xmlns:a16="http://schemas.microsoft.com/office/drawing/2014/main" id="{3CF028BA-7958-6057-CB06-42EBC51F40A2}"/>
              </a:ext>
            </a:extLst>
          </p:cNvPr>
          <p:cNvSpPr>
            <a:spLocks noGrp="1"/>
          </p:cNvSpPr>
          <p:nvPr>
            <p:ph type="ctrTitle" hasCustomPrompt="1"/>
          </p:nvPr>
        </p:nvSpPr>
        <p:spPr>
          <a:xfrm>
            <a:off x="578336" y="4927433"/>
            <a:ext cx="9155723" cy="955430"/>
          </a:xfrm>
          <a:noFill/>
        </p:spPr>
        <p:txBody>
          <a:bodyPr anchor="ctr">
            <a:normAutofit/>
          </a:bodyPr>
          <a:lstStyle>
            <a:lvl1pPr algn="l">
              <a:defRPr sz="5400">
                <a:solidFill>
                  <a:schemeClr val="bg1"/>
                </a:solidFill>
                <a:effectLst>
                  <a:outerShdw blurRad="38100" dist="38100" dir="2700000" algn="tl">
                    <a:srgbClr val="000000">
                      <a:alpha val="43137"/>
                    </a:srgbClr>
                  </a:outerShdw>
                </a:effectLst>
              </a:defRPr>
            </a:lvl1pPr>
          </a:lstStyle>
          <a:p>
            <a:r>
              <a:rPr lang="en-US"/>
              <a:t>Title here</a:t>
            </a:r>
          </a:p>
        </p:txBody>
      </p:sp>
    </p:spTree>
    <p:extLst>
      <p:ext uri="{BB962C8B-B14F-4D97-AF65-F5344CB8AC3E}">
        <p14:creationId xmlns:p14="http://schemas.microsoft.com/office/powerpoint/2010/main" val="550229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ingle Title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D119-EBBD-4D77-A78D-5C4CACC8C27C}"/>
              </a:ext>
            </a:extLst>
          </p:cNvPr>
          <p:cNvSpPr>
            <a:spLocks noGrp="1"/>
          </p:cNvSpPr>
          <p:nvPr>
            <p:ph type="title" hasCustomPrompt="1"/>
          </p:nvPr>
        </p:nvSpPr>
        <p:spPr>
          <a:xfrm>
            <a:off x="495300" y="114300"/>
            <a:ext cx="11054714" cy="713887"/>
          </a:xfrm>
        </p:spPr>
        <p:txBody>
          <a:bodyPr anchor="b">
            <a:normAutofit/>
          </a:bodyPr>
          <a:lstStyle>
            <a:lvl1pPr>
              <a:defRPr sz="3600" cap="all" baseline="0">
                <a:solidFill>
                  <a:schemeClr val="tx1"/>
                </a:solidFill>
                <a:latin typeface="Arial Black" panose="020B0A04020102020204" pitchFamily="34" charset="0"/>
              </a:defRPr>
            </a:lvl1pPr>
          </a:lstStyle>
          <a:p>
            <a:r>
              <a:rPr lang="en-US"/>
              <a:t>Title of slide</a:t>
            </a:r>
          </a:p>
        </p:txBody>
      </p:sp>
      <p:sp>
        <p:nvSpPr>
          <p:cNvPr id="4" name="Text Placeholder 3">
            <a:extLst>
              <a:ext uri="{FF2B5EF4-FFF2-40B4-BE49-F238E27FC236}">
                <a16:creationId xmlns:a16="http://schemas.microsoft.com/office/drawing/2014/main" id="{969A5D53-998E-425F-94F3-353E78297099}"/>
              </a:ext>
            </a:extLst>
          </p:cNvPr>
          <p:cNvSpPr>
            <a:spLocks noGrp="1"/>
          </p:cNvSpPr>
          <p:nvPr>
            <p:ph type="body" sz="half" idx="2" hasCustomPrompt="1"/>
          </p:nvPr>
        </p:nvSpPr>
        <p:spPr>
          <a:xfrm>
            <a:off x="495300" y="1055204"/>
            <a:ext cx="11054714" cy="7138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describing image</a:t>
            </a:r>
          </a:p>
        </p:txBody>
      </p:sp>
      <p:sp>
        <p:nvSpPr>
          <p:cNvPr id="6" name="Footer Placeholder 5">
            <a:extLst>
              <a:ext uri="{FF2B5EF4-FFF2-40B4-BE49-F238E27FC236}">
                <a16:creationId xmlns:a16="http://schemas.microsoft.com/office/drawing/2014/main" id="{6F5A139A-3682-4A82-A6E7-03B073E255E0}"/>
              </a:ext>
            </a:extLst>
          </p:cNvPr>
          <p:cNvSpPr>
            <a:spLocks noGrp="1"/>
          </p:cNvSpPr>
          <p:nvPr>
            <p:ph type="ftr" sz="quarter" idx="11"/>
          </p:nvPr>
        </p:nvSpPr>
        <p:spPr/>
        <p:txBody>
          <a:bodyPr/>
          <a:lstStyle/>
          <a:p>
            <a:endParaRPr lang="en-US" dirty="0"/>
          </a:p>
        </p:txBody>
      </p:sp>
      <p:cxnSp>
        <p:nvCxnSpPr>
          <p:cNvPr id="9" name="Straight Connector 8">
            <a:extLst>
              <a:ext uri="{FF2B5EF4-FFF2-40B4-BE49-F238E27FC236}">
                <a16:creationId xmlns:a16="http://schemas.microsoft.com/office/drawing/2014/main" id="{9965F04D-91CB-474E-A572-A1B30286FD19}"/>
              </a:ext>
            </a:extLst>
          </p:cNvPr>
          <p:cNvCxnSpPr>
            <a:cxnSpLocks/>
          </p:cNvCxnSpPr>
          <p:nvPr userDrawn="1"/>
        </p:nvCxnSpPr>
        <p:spPr>
          <a:xfrm>
            <a:off x="495300" y="866287"/>
            <a:ext cx="11054714" cy="0"/>
          </a:xfrm>
          <a:prstGeom prst="line">
            <a:avLst/>
          </a:prstGeom>
          <a:ln w="38100">
            <a:solidFill>
              <a:srgbClr val="5B6916"/>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71830C11-F118-11A3-7DAF-4E225474A693}"/>
              </a:ext>
            </a:extLst>
          </p:cNvPr>
          <p:cNvSpPr>
            <a:spLocks noGrp="1"/>
          </p:cNvSpPr>
          <p:nvPr>
            <p:ph idx="13" hasCustomPrompt="1"/>
          </p:nvPr>
        </p:nvSpPr>
        <p:spPr>
          <a:xfrm>
            <a:off x="885823" y="1973498"/>
            <a:ext cx="10332720" cy="4207688"/>
          </a:xfrm>
        </p:spPr>
        <p:txBody>
          <a:bodyPr/>
          <a:lstStyle>
            <a:lvl1pPr>
              <a:buClr>
                <a:schemeClr val="tx2"/>
              </a:buClr>
              <a:buSzPct val="120000"/>
              <a:defRPr>
                <a:solidFill>
                  <a:schemeClr val="tx1"/>
                </a:solidFill>
                <a:effectLst/>
              </a:defRPr>
            </a:lvl1pPr>
            <a:lvl2pPr marL="685800" indent="-228600">
              <a:buClr>
                <a:schemeClr val="bg2">
                  <a:lumMod val="40000"/>
                  <a:lumOff val="60000"/>
                </a:schemeClr>
              </a:buClr>
              <a:buSzPct val="85000"/>
              <a:buFont typeface="Wingdings" panose="05000000000000000000" pitchFamily="2" charset="2"/>
              <a:buChar char="§"/>
              <a:defRPr>
                <a:solidFill>
                  <a:schemeClr val="tx1"/>
                </a:solidFill>
                <a:effectLst/>
              </a:defRPr>
            </a:lvl2pPr>
            <a:lvl3pPr marL="1143000" indent="-228600">
              <a:buClr>
                <a:schemeClr val="tx2"/>
              </a:buClr>
              <a:buSzPct val="85000"/>
              <a:buFont typeface="Wingdings" panose="05000000000000000000" pitchFamily="2" charset="2"/>
              <a:buChar char="v"/>
              <a:defRPr>
                <a:solidFill>
                  <a:schemeClr val="tx1"/>
                </a:solidFill>
                <a:effectLst/>
              </a:defRPr>
            </a:lvl3pPr>
            <a:lvl4pPr>
              <a:buClr>
                <a:schemeClr val="bg2">
                  <a:lumMod val="40000"/>
                  <a:lumOff val="60000"/>
                </a:schemeClr>
              </a:buClr>
              <a:defRPr>
                <a:solidFill>
                  <a:schemeClr val="tx1"/>
                </a:solidFill>
                <a:effectLst/>
              </a:defRPr>
            </a:lvl4pPr>
            <a:lvl5pPr marL="2057400" indent="-228600">
              <a:buClr>
                <a:schemeClr val="tx2"/>
              </a:buClr>
              <a:buSzPct val="80000"/>
              <a:buFont typeface="Courier New" panose="02070309020205020404" pitchFamily="49" charset="0"/>
              <a:buChar char="o"/>
              <a:defRPr>
                <a:solidFill>
                  <a:schemeClr val="tx1"/>
                </a:solidFill>
                <a:effectLst/>
              </a:defRPr>
            </a:lvl5pPr>
          </a:lstStyle>
          <a:p>
            <a:pPr marL="228600" marR="0" lvl="0" indent="-228600" algn="l" defTabSz="914400" rtl="0" eaLnBrk="1" fontAlgn="auto" latinLnBrk="0" hangingPunct="1">
              <a:lnSpc>
                <a:spcPct val="90000"/>
              </a:lnSpc>
              <a:spcBef>
                <a:spcPts val="1000"/>
              </a:spcBef>
              <a:spcAft>
                <a:spcPts val="0"/>
              </a:spcAft>
              <a:buClr>
                <a:srgbClr val="102A45">
                  <a:lumMod val="75000"/>
                  <a:lumOff val="25000"/>
                </a:srgbClr>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Nova Light"/>
                <a:ea typeface="+mn-ea"/>
                <a:cs typeface="+mn-cs"/>
              </a:rPr>
              <a:t>Click to add graph</a:t>
            </a:r>
            <a:endParaRPr kumimoji="0" lang="en-US" sz="1800" b="0" i="0" u="none" strike="noStrike" kern="1200" cap="none" spc="0" normalizeH="0" baseline="0" noProof="0">
              <a:ln>
                <a:noFill/>
              </a:ln>
              <a:solidFill>
                <a:srgbClr val="000000"/>
              </a:solidFill>
              <a:effectLst/>
              <a:uLnTx/>
              <a:uFillTx/>
              <a:latin typeface="Arial Nova Light"/>
              <a:ea typeface="+mn-ea"/>
              <a:cs typeface="+mn-cs"/>
            </a:endParaRPr>
          </a:p>
        </p:txBody>
      </p:sp>
      <p:sp>
        <p:nvSpPr>
          <p:cNvPr id="3" name="Slide Number Placeholder 5">
            <a:extLst>
              <a:ext uri="{FF2B5EF4-FFF2-40B4-BE49-F238E27FC236}">
                <a16:creationId xmlns:a16="http://schemas.microsoft.com/office/drawing/2014/main" id="{43F81726-7AD5-F4C3-3A34-8CAD2927C17D}"/>
              </a:ext>
            </a:extLst>
          </p:cNvPr>
          <p:cNvSpPr>
            <a:spLocks noGrp="1"/>
          </p:cNvSpPr>
          <p:nvPr>
            <p:ph type="sldNum" sz="quarter" idx="4"/>
          </p:nvPr>
        </p:nvSpPr>
        <p:spPr>
          <a:xfrm>
            <a:off x="10015153" y="6409592"/>
            <a:ext cx="1534861" cy="324094"/>
          </a:xfrm>
          <a:prstGeom prst="rect">
            <a:avLst/>
          </a:prstGeom>
        </p:spPr>
        <p:txBody>
          <a:bodyPr vert="horz" lIns="0" tIns="45720" rIns="91440" bIns="45720" rtlCol="0" anchor="ctr"/>
          <a:lstStyle>
            <a:lvl1pPr algn="r">
              <a:defRPr sz="1200">
                <a:solidFill>
                  <a:schemeClr val="tx1">
                    <a:tint val="75000"/>
                  </a:schemeClr>
                </a:solidFill>
              </a:defRPr>
            </a:lvl1pPr>
          </a:lstStyle>
          <a:p>
            <a:r>
              <a:rPr lang="en-US" dirty="0"/>
              <a:t>    </a:t>
            </a:r>
            <a:fld id="{8E018CA3-64CA-4DFD-AF66-EC775A1550A7}" type="slidenum">
              <a:rPr lang="en-US" smtClean="0"/>
              <a:pPr/>
              <a:t>‹#›</a:t>
            </a:fld>
            <a:endParaRPr lang="en-US" dirty="0"/>
          </a:p>
        </p:txBody>
      </p:sp>
    </p:spTree>
    <p:extLst>
      <p:ext uri="{BB962C8B-B14F-4D97-AF65-F5344CB8AC3E}">
        <p14:creationId xmlns:p14="http://schemas.microsoft.com/office/powerpoint/2010/main" val="745662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Title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D119-EBBD-4D77-A78D-5C4CACC8C27C}"/>
              </a:ext>
            </a:extLst>
          </p:cNvPr>
          <p:cNvSpPr>
            <a:spLocks noGrp="1"/>
          </p:cNvSpPr>
          <p:nvPr>
            <p:ph type="title" hasCustomPrompt="1"/>
          </p:nvPr>
        </p:nvSpPr>
        <p:spPr>
          <a:xfrm>
            <a:off x="495299" y="114300"/>
            <a:ext cx="11054713" cy="751986"/>
          </a:xfrm>
        </p:spPr>
        <p:txBody>
          <a:bodyPr anchor="b"/>
          <a:lstStyle>
            <a:lvl1pPr>
              <a:defRPr sz="2400" b="1" cap="all" baseline="0">
                <a:solidFill>
                  <a:schemeClr val="tx1"/>
                </a:solidFill>
                <a:latin typeface="Arial Black" panose="020B0A04020102020204" pitchFamily="34" charset="0"/>
              </a:defRPr>
            </a:lvl1pPr>
          </a:lstStyle>
          <a:p>
            <a:r>
              <a:rPr lang="en-US"/>
              <a:t>Title of slide </a:t>
            </a:r>
            <a:br>
              <a:rPr lang="en-US"/>
            </a:br>
            <a:r>
              <a:rPr lang="en-US"/>
              <a:t>Secondary Title</a:t>
            </a:r>
          </a:p>
        </p:txBody>
      </p:sp>
      <p:sp>
        <p:nvSpPr>
          <p:cNvPr id="4" name="Text Placeholder 3">
            <a:extLst>
              <a:ext uri="{FF2B5EF4-FFF2-40B4-BE49-F238E27FC236}">
                <a16:creationId xmlns:a16="http://schemas.microsoft.com/office/drawing/2014/main" id="{969A5D53-998E-425F-94F3-353E78297099}"/>
              </a:ext>
            </a:extLst>
          </p:cNvPr>
          <p:cNvSpPr>
            <a:spLocks noGrp="1"/>
          </p:cNvSpPr>
          <p:nvPr>
            <p:ph type="body" sz="half" idx="2" hasCustomPrompt="1"/>
          </p:nvPr>
        </p:nvSpPr>
        <p:spPr>
          <a:xfrm>
            <a:off x="495300" y="1055204"/>
            <a:ext cx="11054714" cy="7138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describing image</a:t>
            </a:r>
          </a:p>
        </p:txBody>
      </p:sp>
      <p:sp>
        <p:nvSpPr>
          <p:cNvPr id="6" name="Footer Placeholder 5">
            <a:extLst>
              <a:ext uri="{FF2B5EF4-FFF2-40B4-BE49-F238E27FC236}">
                <a16:creationId xmlns:a16="http://schemas.microsoft.com/office/drawing/2014/main" id="{6F5A139A-3682-4A82-A6E7-03B073E255E0}"/>
              </a:ext>
            </a:extLst>
          </p:cNvPr>
          <p:cNvSpPr>
            <a:spLocks noGrp="1"/>
          </p:cNvSpPr>
          <p:nvPr>
            <p:ph type="ftr" sz="quarter" idx="11"/>
          </p:nvPr>
        </p:nvSpPr>
        <p:spPr/>
        <p:txBody>
          <a:bodyPr/>
          <a:lstStyle/>
          <a:p>
            <a:endParaRPr lang="en-US" dirty="0"/>
          </a:p>
        </p:txBody>
      </p:sp>
      <p:cxnSp>
        <p:nvCxnSpPr>
          <p:cNvPr id="9" name="Straight Connector 8">
            <a:extLst>
              <a:ext uri="{FF2B5EF4-FFF2-40B4-BE49-F238E27FC236}">
                <a16:creationId xmlns:a16="http://schemas.microsoft.com/office/drawing/2014/main" id="{9965F04D-91CB-474E-A572-A1B30286FD19}"/>
              </a:ext>
            </a:extLst>
          </p:cNvPr>
          <p:cNvCxnSpPr>
            <a:cxnSpLocks/>
          </p:cNvCxnSpPr>
          <p:nvPr userDrawn="1"/>
        </p:nvCxnSpPr>
        <p:spPr>
          <a:xfrm>
            <a:off x="495300" y="913912"/>
            <a:ext cx="1105471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35E121F2-44F5-C906-9F07-D4C12B385905}"/>
              </a:ext>
            </a:extLst>
          </p:cNvPr>
          <p:cNvSpPr>
            <a:spLocks noGrp="1"/>
          </p:cNvSpPr>
          <p:nvPr>
            <p:ph idx="13" hasCustomPrompt="1"/>
          </p:nvPr>
        </p:nvSpPr>
        <p:spPr>
          <a:xfrm>
            <a:off x="885825" y="1973498"/>
            <a:ext cx="10332720" cy="4207688"/>
          </a:xfrm>
        </p:spPr>
        <p:txBody>
          <a:bodyPr/>
          <a:lstStyle>
            <a:lvl1pPr>
              <a:buClr>
                <a:schemeClr val="tx2"/>
              </a:buClr>
              <a:buSzPct val="120000"/>
              <a:defRPr>
                <a:solidFill>
                  <a:schemeClr val="tx1"/>
                </a:solidFill>
                <a:effectLst/>
              </a:defRPr>
            </a:lvl1pPr>
            <a:lvl2pPr marL="685800" indent="-228600">
              <a:buClr>
                <a:schemeClr val="bg2">
                  <a:lumMod val="40000"/>
                  <a:lumOff val="60000"/>
                </a:schemeClr>
              </a:buClr>
              <a:buSzPct val="85000"/>
              <a:buFont typeface="Wingdings" panose="05000000000000000000" pitchFamily="2" charset="2"/>
              <a:buChar char="§"/>
              <a:defRPr>
                <a:solidFill>
                  <a:schemeClr val="tx1"/>
                </a:solidFill>
                <a:effectLst/>
              </a:defRPr>
            </a:lvl2pPr>
            <a:lvl3pPr marL="1143000" indent="-228600">
              <a:buClr>
                <a:schemeClr val="tx2"/>
              </a:buClr>
              <a:buSzPct val="85000"/>
              <a:buFont typeface="Wingdings" panose="05000000000000000000" pitchFamily="2" charset="2"/>
              <a:buChar char="v"/>
              <a:defRPr>
                <a:solidFill>
                  <a:schemeClr val="tx1"/>
                </a:solidFill>
                <a:effectLst/>
              </a:defRPr>
            </a:lvl3pPr>
            <a:lvl4pPr>
              <a:buClr>
                <a:schemeClr val="bg2">
                  <a:lumMod val="40000"/>
                  <a:lumOff val="60000"/>
                </a:schemeClr>
              </a:buClr>
              <a:defRPr>
                <a:solidFill>
                  <a:schemeClr val="tx1"/>
                </a:solidFill>
                <a:effectLst/>
              </a:defRPr>
            </a:lvl4pPr>
            <a:lvl5pPr marL="2057400" indent="-228600">
              <a:buClr>
                <a:schemeClr val="tx2"/>
              </a:buClr>
              <a:buSzPct val="80000"/>
              <a:buFont typeface="Courier New" panose="02070309020205020404" pitchFamily="49" charset="0"/>
              <a:buChar char="o"/>
              <a:defRPr>
                <a:solidFill>
                  <a:schemeClr val="tx1"/>
                </a:solidFill>
                <a:effectLst/>
              </a:defRPr>
            </a:lvl5pPr>
          </a:lstStyle>
          <a:p>
            <a:pPr marL="228600" marR="0" lvl="0" indent="-228600" algn="l" defTabSz="914400" rtl="0" eaLnBrk="1" fontAlgn="auto" latinLnBrk="0" hangingPunct="1">
              <a:lnSpc>
                <a:spcPct val="90000"/>
              </a:lnSpc>
              <a:spcBef>
                <a:spcPts val="1000"/>
              </a:spcBef>
              <a:spcAft>
                <a:spcPts val="0"/>
              </a:spcAft>
              <a:buClr>
                <a:srgbClr val="102A45">
                  <a:lumMod val="75000"/>
                  <a:lumOff val="25000"/>
                </a:srgbClr>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Nova Light"/>
                <a:ea typeface="+mn-ea"/>
                <a:cs typeface="+mn-cs"/>
              </a:rPr>
              <a:t>Click to add graph</a:t>
            </a:r>
            <a:endParaRPr kumimoji="0" lang="en-US" sz="1800" b="0" i="0" u="none" strike="noStrike" kern="1200" cap="none" spc="0" normalizeH="0" baseline="0" noProof="0">
              <a:ln>
                <a:noFill/>
              </a:ln>
              <a:solidFill>
                <a:srgbClr val="000000"/>
              </a:solidFill>
              <a:effectLst/>
              <a:uLnTx/>
              <a:uFillTx/>
              <a:latin typeface="Arial Nova Light"/>
              <a:ea typeface="+mn-ea"/>
              <a:cs typeface="+mn-cs"/>
            </a:endParaRPr>
          </a:p>
        </p:txBody>
      </p:sp>
      <p:sp>
        <p:nvSpPr>
          <p:cNvPr id="3" name="Slide Number Placeholder 5">
            <a:extLst>
              <a:ext uri="{FF2B5EF4-FFF2-40B4-BE49-F238E27FC236}">
                <a16:creationId xmlns:a16="http://schemas.microsoft.com/office/drawing/2014/main" id="{1B5FAE01-3AC5-69B6-895F-814140C72AA0}"/>
              </a:ext>
            </a:extLst>
          </p:cNvPr>
          <p:cNvSpPr>
            <a:spLocks noGrp="1"/>
          </p:cNvSpPr>
          <p:nvPr>
            <p:ph type="sldNum" sz="quarter" idx="4"/>
          </p:nvPr>
        </p:nvSpPr>
        <p:spPr>
          <a:xfrm>
            <a:off x="10015153" y="6409592"/>
            <a:ext cx="1534861" cy="324094"/>
          </a:xfrm>
          <a:prstGeom prst="rect">
            <a:avLst/>
          </a:prstGeom>
        </p:spPr>
        <p:txBody>
          <a:bodyPr vert="horz" lIns="0" tIns="45720" rIns="91440" bIns="45720" rtlCol="0" anchor="ctr"/>
          <a:lstStyle>
            <a:lvl1pPr algn="r">
              <a:defRPr sz="1200">
                <a:solidFill>
                  <a:schemeClr val="tx1">
                    <a:tint val="75000"/>
                  </a:schemeClr>
                </a:solidFill>
              </a:defRPr>
            </a:lvl1pPr>
          </a:lstStyle>
          <a:p>
            <a:r>
              <a:rPr lang="en-US" dirty="0"/>
              <a:t>    </a:t>
            </a:r>
            <a:fld id="{8E018CA3-64CA-4DFD-AF66-EC775A1550A7}" type="slidenum">
              <a:rPr lang="en-US" smtClean="0"/>
              <a:pPr/>
              <a:t>‹#›</a:t>
            </a:fld>
            <a:endParaRPr lang="en-US" dirty="0"/>
          </a:p>
        </p:txBody>
      </p:sp>
    </p:spTree>
    <p:extLst>
      <p:ext uri="{BB962C8B-B14F-4D97-AF65-F5344CB8AC3E}">
        <p14:creationId xmlns:p14="http://schemas.microsoft.com/office/powerpoint/2010/main" val="284498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ver w/ Editable Photo-Co-Brand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3429001"/>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userDrawn="1"/>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p:cNvSpPr>
            <a:spLocks noChangeAspect="1"/>
          </p:cNvSpPr>
          <p:nvPr userDrawn="1"/>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Subtitle 2"/>
          <p:cNvSpPr>
            <a:spLocks noGrp="1"/>
          </p:cNvSpPr>
          <p:nvPr>
            <p:ph type="subTitle" idx="1" hasCustomPrompt="1"/>
          </p:nvPr>
        </p:nvSpPr>
        <p:spPr>
          <a:xfrm>
            <a:off x="3610880" y="4882614"/>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sp>
        <p:nvSpPr>
          <p:cNvPr id="16" name="Title 1"/>
          <p:cNvSpPr>
            <a:spLocks noGrp="1"/>
          </p:cNvSpPr>
          <p:nvPr>
            <p:ph type="title" hasCustomPrompt="1"/>
          </p:nvPr>
        </p:nvSpPr>
        <p:spPr>
          <a:xfrm>
            <a:off x="3610880" y="3634883"/>
            <a:ext cx="8122809" cy="1221932"/>
          </a:xfrm>
          <a:prstGeom prst="rect">
            <a:avLst/>
          </a:prstGeom>
        </p:spPr>
        <p:txBody>
          <a:bodyPr lIns="91440" anchor="b" anchorCtr="0">
            <a:noAutofit/>
          </a:bodyPr>
          <a:lstStyle>
            <a:lvl1pPr>
              <a:defRPr sz="3200"/>
            </a:lvl1pPr>
          </a:lstStyle>
          <a:p>
            <a:r>
              <a:rPr lang="en-US"/>
              <a:t>Title of the presentation goes here with a max height of two lines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14" y="6008878"/>
            <a:ext cx="2743200" cy="47091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14" y="6008878"/>
            <a:ext cx="2743200" cy="470916"/>
          </a:xfrm>
          <a:prstGeom prst="rect">
            <a:avLst/>
          </a:prstGeom>
        </p:spPr>
      </p:pic>
      <p:sp>
        <p:nvSpPr>
          <p:cNvPr id="19" name="Text Placeholder 6"/>
          <p:cNvSpPr>
            <a:spLocks noGrp="1"/>
          </p:cNvSpPr>
          <p:nvPr>
            <p:ph type="body" sz="quarter" idx="14" hasCustomPrompt="1"/>
          </p:nvPr>
        </p:nvSpPr>
        <p:spPr>
          <a:xfrm>
            <a:off x="8883696" y="6136984"/>
            <a:ext cx="2849994" cy="363176"/>
          </a:xfrm>
          <a:prstGeom prst="rect">
            <a:avLst/>
          </a:prstGeom>
        </p:spPr>
        <p:txBody>
          <a:bodyPr wrap="square" lIns="91440" anchor="ctr" anchorCtr="0">
            <a:spAutoFit/>
          </a:bodyPr>
          <a:lstStyle>
            <a:lvl1pPr marL="0" indent="0" algn="r">
              <a:buNone/>
              <a:defRPr sz="1600" baseline="0">
                <a:solidFill>
                  <a:schemeClr val="accent1"/>
                </a:solidFill>
                <a:latin typeface="+mn-lt"/>
              </a:defRPr>
            </a:lvl1pPr>
          </a:lstStyle>
          <a:p>
            <a:pPr lvl="0"/>
            <a:r>
              <a:rPr lang="en-US"/>
              <a:t>Month 00, 0000</a:t>
            </a:r>
          </a:p>
        </p:txBody>
      </p:sp>
      <p:sp>
        <p:nvSpPr>
          <p:cNvPr id="14" name="Text Placeholder 2"/>
          <p:cNvSpPr>
            <a:spLocks noGrp="1"/>
          </p:cNvSpPr>
          <p:nvPr>
            <p:ph type="body" sz="quarter" idx="15" hasCustomPrompt="1"/>
          </p:nvPr>
        </p:nvSpPr>
        <p:spPr>
          <a:xfrm>
            <a:off x="457406" y="3729177"/>
            <a:ext cx="2743200" cy="181136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this space to insert partner logos. Be careful to size the logos so that they appear similar in scale to the BerryDunn logo – no one logo should dominate.</a:t>
            </a:r>
          </a:p>
        </p:txBody>
      </p:sp>
    </p:spTree>
    <p:extLst>
      <p:ext uri="{BB962C8B-B14F-4D97-AF65-F5344CB8AC3E}">
        <p14:creationId xmlns:p14="http://schemas.microsoft.com/office/powerpoint/2010/main" val="859513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left / Angled Image Right">
    <p:spTree>
      <p:nvGrpSpPr>
        <p:cNvPr id="1" name=""/>
        <p:cNvGrpSpPr/>
        <p:nvPr/>
      </p:nvGrpSpPr>
      <p:grpSpPr>
        <a:xfrm>
          <a:off x="0" y="0"/>
          <a:ext cx="0" cy="0"/>
          <a:chOff x="0" y="0"/>
          <a:chExt cx="0" cy="0"/>
        </a:xfrm>
      </p:grpSpPr>
      <p:sp>
        <p:nvSpPr>
          <p:cNvPr id="22" name="Rectangle 21"/>
          <p:cNvSpPr/>
          <p:nvPr/>
        </p:nvSpPr>
        <p:spPr>
          <a:xfrm>
            <a:off x="0" y="0"/>
            <a:ext cx="4614530" cy="452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9">
            <a:extLst>
              <a:ext uri="{FF2B5EF4-FFF2-40B4-BE49-F238E27FC236}">
                <a16:creationId xmlns:a16="http://schemas.microsoft.com/office/drawing/2014/main" id="{597F6040-EC23-E942-8869-2A96458A4691}"/>
              </a:ext>
            </a:extLst>
          </p:cNvPr>
          <p:cNvSpPr>
            <a:spLocks noGrp="1"/>
          </p:cNvSpPr>
          <p:nvPr>
            <p:ph type="pic" sz="quarter" idx="10" hasCustomPrompt="1"/>
          </p:nvPr>
        </p:nvSpPr>
        <p:spPr>
          <a:xfrm>
            <a:off x="2007704" y="2"/>
            <a:ext cx="10184296" cy="6857999"/>
          </a:xfrm>
          <a:custGeom>
            <a:avLst/>
            <a:gdLst>
              <a:gd name="connsiteX0" fmla="*/ 6852171 w 10184296"/>
              <a:gd name="connsiteY0" fmla="*/ 0 h 6857999"/>
              <a:gd name="connsiteX1" fmla="*/ 10184296 w 10184296"/>
              <a:gd name="connsiteY1" fmla="*/ 0 h 6857999"/>
              <a:gd name="connsiteX2" fmla="*/ 10184296 w 10184296"/>
              <a:gd name="connsiteY2" fmla="*/ 5587462 h 6857999"/>
              <a:gd name="connsiteX3" fmla="*/ 8914815 w 10184296"/>
              <a:gd name="connsiteY3" fmla="*/ 6857999 h 6857999"/>
              <a:gd name="connsiteX4" fmla="*/ 0 w 10184296"/>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4296" h="6857999">
                <a:moveTo>
                  <a:pt x="6852171" y="0"/>
                </a:moveTo>
                <a:lnTo>
                  <a:pt x="10184296" y="0"/>
                </a:lnTo>
                <a:lnTo>
                  <a:pt x="10184296" y="5587462"/>
                </a:lnTo>
                <a:lnTo>
                  <a:pt x="8914815" y="6857999"/>
                </a:lnTo>
                <a:lnTo>
                  <a:pt x="0" y="6857999"/>
                </a:lnTo>
                <a:close/>
              </a:path>
            </a:pathLst>
          </a:custGeom>
          <a:solidFill>
            <a:schemeClr val="accent2">
              <a:lumMod val="20000"/>
              <a:lumOff val="80000"/>
            </a:schemeClr>
          </a:solidFill>
        </p:spPr>
        <p:txBody>
          <a:bodyPr wrap="square" lIns="91440" tIns="182880" rIns="274320" anchor="t" anchorCtr="0">
            <a:noAutofit/>
          </a:bodyPr>
          <a:lstStyle>
            <a:lvl1pPr marL="0" indent="0" algn="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9" name="Text Placeholder 8"/>
          <p:cNvSpPr>
            <a:spLocks noGrp="1"/>
          </p:cNvSpPr>
          <p:nvPr>
            <p:ph type="body" sz="quarter" idx="21"/>
          </p:nvPr>
        </p:nvSpPr>
        <p:spPr>
          <a:xfrm>
            <a:off x="319088" y="1238250"/>
            <a:ext cx="5453062" cy="28384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hasCustomPrompt="1"/>
          </p:nvPr>
        </p:nvSpPr>
        <p:spPr>
          <a:xfrm>
            <a:off x="320040" y="246888"/>
            <a:ext cx="7452360" cy="523220"/>
          </a:xfrm>
        </p:spPr>
        <p:txBody>
          <a:bodyPr>
            <a:noAutofit/>
          </a:bodyPr>
          <a:lstStyle/>
          <a:p>
            <a:r>
              <a:rPr lang="en-US"/>
              <a:t>Click to add title, 1 line max</a:t>
            </a:r>
          </a:p>
        </p:txBody>
      </p:sp>
    </p:spTree>
    <p:extLst>
      <p:ext uri="{BB962C8B-B14F-4D97-AF65-F5344CB8AC3E}">
        <p14:creationId xmlns:p14="http://schemas.microsoft.com/office/powerpoint/2010/main" val="1342790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xt Left over Full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5112"/>
            <a:ext cx="10462438" cy="6870201"/>
          </a:xfrm>
          <a:custGeom>
            <a:avLst/>
            <a:gdLst>
              <a:gd name="connsiteX0" fmla="*/ 0 w 12192000"/>
              <a:gd name="connsiteY0" fmla="*/ 0 h 6870201"/>
              <a:gd name="connsiteX1" fmla="*/ 12192000 w 12192000"/>
              <a:gd name="connsiteY1" fmla="*/ 0 h 6870201"/>
              <a:gd name="connsiteX2" fmla="*/ 12192000 w 12192000"/>
              <a:gd name="connsiteY2" fmla="*/ 6870201 h 6870201"/>
              <a:gd name="connsiteX3" fmla="*/ 0 w 12192000"/>
              <a:gd name="connsiteY3" fmla="*/ 6870201 h 6870201"/>
              <a:gd name="connsiteX4" fmla="*/ 0 w 12192000"/>
              <a:gd name="connsiteY4" fmla="*/ 0 h 6870201"/>
              <a:gd name="connsiteX0" fmla="*/ 0 w 12192000"/>
              <a:gd name="connsiteY0" fmla="*/ 0 h 6870201"/>
              <a:gd name="connsiteX1" fmla="*/ 10462438 w 12192000"/>
              <a:gd name="connsiteY1" fmla="*/ 7088 h 6870201"/>
              <a:gd name="connsiteX2" fmla="*/ 12192000 w 12192000"/>
              <a:gd name="connsiteY2" fmla="*/ 6870201 h 6870201"/>
              <a:gd name="connsiteX3" fmla="*/ 0 w 12192000"/>
              <a:gd name="connsiteY3" fmla="*/ 6870201 h 6870201"/>
              <a:gd name="connsiteX4" fmla="*/ 0 w 12192000"/>
              <a:gd name="connsiteY4" fmla="*/ 0 h 6870201"/>
              <a:gd name="connsiteX0" fmla="*/ 0 w 10462438"/>
              <a:gd name="connsiteY0" fmla="*/ 0 h 6870201"/>
              <a:gd name="connsiteX1" fmla="*/ 10462438 w 10462438"/>
              <a:gd name="connsiteY1" fmla="*/ 7088 h 6870201"/>
              <a:gd name="connsiteX2" fmla="*/ 3622159 w 10462438"/>
              <a:gd name="connsiteY2" fmla="*/ 6863113 h 6870201"/>
              <a:gd name="connsiteX3" fmla="*/ 0 w 10462438"/>
              <a:gd name="connsiteY3" fmla="*/ 6870201 h 6870201"/>
              <a:gd name="connsiteX4" fmla="*/ 0 w 10462438"/>
              <a:gd name="connsiteY4" fmla="*/ 0 h 687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438" h="6870201">
                <a:moveTo>
                  <a:pt x="0" y="0"/>
                </a:moveTo>
                <a:lnTo>
                  <a:pt x="10462438" y="7088"/>
                </a:lnTo>
                <a:lnTo>
                  <a:pt x="3622159" y="6863113"/>
                </a:lnTo>
                <a:lnTo>
                  <a:pt x="0" y="6870201"/>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12" name="Text Placeholder 6"/>
          <p:cNvSpPr>
            <a:spLocks noGrp="1"/>
          </p:cNvSpPr>
          <p:nvPr>
            <p:ph type="body" sz="quarter" idx="10" hasCustomPrompt="1"/>
          </p:nvPr>
        </p:nvSpPr>
        <p:spPr>
          <a:xfrm>
            <a:off x="318658" y="1438733"/>
            <a:ext cx="4945516" cy="3046988"/>
          </a:xfrm>
          <a:prstGeom prst="rect">
            <a:avLst/>
          </a:prstGeom>
        </p:spPr>
        <p:txBody>
          <a:bodyPr anchor="t">
            <a:noAutofit/>
          </a:bodyPr>
          <a:lstStyle>
            <a:lvl1pPr marL="0" indent="0">
              <a:buNone/>
              <a:defRPr sz="3200" baseline="0">
                <a:solidFill>
                  <a:schemeClr val="tx2">
                    <a:lumMod val="75000"/>
                  </a:schemeClr>
                </a:solidFill>
              </a:defRPr>
            </a:lvl1pPr>
          </a:lstStyle>
          <a:p>
            <a:pPr lvl="0"/>
            <a:r>
              <a:rPr lang="en-US"/>
              <a:t>Click here to add text with a max height of 6 lines.</a:t>
            </a:r>
          </a:p>
        </p:txBody>
      </p:sp>
      <p:sp>
        <p:nvSpPr>
          <p:cNvPr id="9" name="Title 1"/>
          <p:cNvSpPr>
            <a:spLocks noGrp="1"/>
          </p:cNvSpPr>
          <p:nvPr>
            <p:ph type="title" hasCustomPrompt="1"/>
          </p:nvPr>
        </p:nvSpPr>
        <p:spPr>
          <a:xfrm>
            <a:off x="320040" y="246888"/>
            <a:ext cx="8966464" cy="523220"/>
          </a:xfrm>
        </p:spPr>
        <p:txBody>
          <a:bodyPr>
            <a:noAutofit/>
          </a:bodyPr>
          <a:lstStyle/>
          <a:p>
            <a:r>
              <a:rPr lang="en-US"/>
              <a:t>Click to add title, 1 line max</a:t>
            </a:r>
          </a:p>
        </p:txBody>
      </p:sp>
    </p:spTree>
    <p:extLst>
      <p:ext uri="{BB962C8B-B14F-4D97-AF65-F5344CB8AC3E}">
        <p14:creationId xmlns:p14="http://schemas.microsoft.com/office/powerpoint/2010/main" val="163309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Right / Angled Image Left">
    <p:spTree>
      <p:nvGrpSpPr>
        <p:cNvPr id="1" name=""/>
        <p:cNvGrpSpPr/>
        <p:nvPr/>
      </p:nvGrpSpPr>
      <p:grpSpPr>
        <a:xfrm>
          <a:off x="0" y="0"/>
          <a:ext cx="0" cy="0"/>
          <a:chOff x="0" y="0"/>
          <a:chExt cx="0" cy="0"/>
        </a:xfrm>
      </p:grpSpPr>
      <p:sp>
        <p:nvSpPr>
          <p:cNvPr id="9"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7" name="Text Placeholder 6"/>
          <p:cNvSpPr>
            <a:spLocks noGrp="1"/>
          </p:cNvSpPr>
          <p:nvPr>
            <p:ph type="body" sz="quarter" idx="10" hasCustomPrompt="1"/>
          </p:nvPr>
        </p:nvSpPr>
        <p:spPr>
          <a:xfrm>
            <a:off x="6498339" y="2757170"/>
            <a:ext cx="4945516" cy="3046988"/>
          </a:xfrm>
          <a:prstGeom prst="rect">
            <a:avLst/>
          </a:prstGeom>
        </p:spPr>
        <p:txBody>
          <a:bodyPr anchor="t">
            <a:noAutofit/>
          </a:bodyPr>
          <a:lstStyle>
            <a:lvl1pPr marL="0" indent="0">
              <a:buNone/>
              <a:defRPr sz="3200" baseline="0">
                <a:solidFill>
                  <a:schemeClr val="tx2">
                    <a:lumMod val="75000"/>
                  </a:schemeClr>
                </a:solidFill>
              </a:defRPr>
            </a:lvl1pPr>
          </a:lstStyle>
          <a:p>
            <a:pPr lvl="0"/>
            <a:r>
              <a:rPr lang="en-US"/>
              <a:t>Click here to add text with a max height of 6 lines.</a:t>
            </a:r>
          </a:p>
        </p:txBody>
      </p:sp>
    </p:spTree>
    <p:extLst>
      <p:ext uri="{BB962C8B-B14F-4D97-AF65-F5344CB8AC3E}">
        <p14:creationId xmlns:p14="http://schemas.microsoft.com/office/powerpoint/2010/main" val="22974192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Right w/ Title / Angled Image Left">
    <p:spTree>
      <p:nvGrpSpPr>
        <p:cNvPr id="1" name=""/>
        <p:cNvGrpSpPr/>
        <p:nvPr/>
      </p:nvGrpSpPr>
      <p:grpSpPr>
        <a:xfrm>
          <a:off x="0" y="0"/>
          <a:ext cx="0" cy="0"/>
          <a:chOff x="0" y="0"/>
          <a:chExt cx="0" cy="0"/>
        </a:xfrm>
      </p:grpSpPr>
      <p:sp>
        <p:nvSpPr>
          <p:cNvPr id="9"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855075" cy="6858000"/>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5075" h="6858000">
                <a:moveTo>
                  <a:pt x="0" y="0"/>
                </a:moveTo>
                <a:lnTo>
                  <a:pt x="8855075" y="0"/>
                </a:lnTo>
                <a:lnTo>
                  <a:pt x="8855075" y="423"/>
                </a:lnTo>
                <a:lnTo>
                  <a:pt x="2004302" y="6858000"/>
                </a:lnTo>
                <a:lnTo>
                  <a:pt x="0" y="685800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7" name="Text Placeholder 6"/>
          <p:cNvSpPr>
            <a:spLocks noGrp="1"/>
          </p:cNvSpPr>
          <p:nvPr>
            <p:ph type="body" sz="quarter" idx="10" hasCustomPrompt="1"/>
          </p:nvPr>
        </p:nvSpPr>
        <p:spPr>
          <a:xfrm>
            <a:off x="6498339" y="3431621"/>
            <a:ext cx="4945516" cy="2677349"/>
          </a:xfrm>
          <a:prstGeom prst="rect">
            <a:avLst/>
          </a:prstGeom>
        </p:spPr>
        <p:txBody>
          <a:bodyPr anchor="t">
            <a:noAutofit/>
          </a:bodyPr>
          <a:lstStyle>
            <a:lvl1pPr marL="0" indent="0">
              <a:buNone/>
              <a:defRPr sz="2400" baseline="0">
                <a:solidFill>
                  <a:schemeClr val="tx2">
                    <a:lumMod val="75000"/>
                  </a:schemeClr>
                </a:solidFill>
              </a:defRPr>
            </a:lvl1pPr>
          </a:lstStyle>
          <a:p>
            <a:pPr lvl="0"/>
            <a:r>
              <a:rPr lang="en-US"/>
              <a:t>Click here to add text with a max height of 7 lines.</a:t>
            </a:r>
          </a:p>
        </p:txBody>
      </p:sp>
      <p:sp>
        <p:nvSpPr>
          <p:cNvPr id="4" name="Title 1"/>
          <p:cNvSpPr>
            <a:spLocks noGrp="1"/>
          </p:cNvSpPr>
          <p:nvPr>
            <p:ph type="title" hasCustomPrompt="1"/>
          </p:nvPr>
        </p:nvSpPr>
        <p:spPr>
          <a:xfrm>
            <a:off x="6498339" y="2678803"/>
            <a:ext cx="5032180" cy="523220"/>
          </a:xfrm>
        </p:spPr>
        <p:txBody>
          <a:bodyPr>
            <a:noAutofit/>
          </a:bodyPr>
          <a:lstStyle/>
          <a:p>
            <a:r>
              <a:rPr lang="en-US"/>
              <a:t>Click to add title, 1 line max</a:t>
            </a:r>
          </a:p>
        </p:txBody>
      </p:sp>
    </p:spTree>
    <p:extLst>
      <p:ext uri="{BB962C8B-B14F-4D97-AF65-F5344CB8AC3E}">
        <p14:creationId xmlns:p14="http://schemas.microsoft.com/office/powerpoint/2010/main" val="2007676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ext Right over Full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2"/>
          <p:cNvSpPr/>
          <p:nvPr/>
        </p:nvSpPr>
        <p:spPr>
          <a:xfrm>
            <a:off x="1978152" y="0"/>
            <a:ext cx="10213848" cy="6858000"/>
          </a:xfrm>
          <a:custGeom>
            <a:avLst/>
            <a:gdLst>
              <a:gd name="connsiteX0" fmla="*/ 6858000 w 10213848"/>
              <a:gd name="connsiteY0" fmla="*/ 0 h 6858000"/>
              <a:gd name="connsiteX1" fmla="*/ 10213848 w 10213848"/>
              <a:gd name="connsiteY1" fmla="*/ 0 h 6858000"/>
              <a:gd name="connsiteX2" fmla="*/ 10213848 w 10213848"/>
              <a:gd name="connsiteY2" fmla="*/ 459125 h 6858000"/>
              <a:gd name="connsiteX3" fmla="*/ 10213848 w 10213848"/>
              <a:gd name="connsiteY3" fmla="*/ 4256070 h 6858000"/>
              <a:gd name="connsiteX4" fmla="*/ 10213848 w 10213848"/>
              <a:gd name="connsiteY4" fmla="*/ 6858000 h 6858000"/>
              <a:gd name="connsiteX5" fmla="*/ 7611918 w 10213848"/>
              <a:gd name="connsiteY5" fmla="*/ 6858000 h 6858000"/>
              <a:gd name="connsiteX6" fmla="*/ 2601931 w 10213848"/>
              <a:gd name="connsiteY6" fmla="*/ 6858000 h 6858000"/>
              <a:gd name="connsiteX7" fmla="*/ 0 w 10213848"/>
              <a:gd name="connsiteY7" fmla="*/ 6858000 h 6858000"/>
              <a:gd name="connsiteX8" fmla="*/ 2601931 w 10213848"/>
              <a:gd name="connsiteY8" fmla="*/ 4256070 h 6858000"/>
              <a:gd name="connsiteX9" fmla="*/ 6398876 w 10213848"/>
              <a:gd name="connsiteY9" fmla="*/ 459125 h 6858000"/>
              <a:gd name="connsiteX10" fmla="*/ 6858000 w 1021384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848" h="6858000">
                <a:moveTo>
                  <a:pt x="6858000" y="0"/>
                </a:moveTo>
                <a:lnTo>
                  <a:pt x="10213848" y="0"/>
                </a:lnTo>
                <a:lnTo>
                  <a:pt x="10213848" y="459125"/>
                </a:lnTo>
                <a:cubicBezTo>
                  <a:pt x="10213848" y="1724774"/>
                  <a:pt x="10213848" y="3108785"/>
                  <a:pt x="10213848" y="4256070"/>
                </a:cubicBezTo>
                <a:cubicBezTo>
                  <a:pt x="10213848" y="5749135"/>
                  <a:pt x="10213848" y="6858000"/>
                  <a:pt x="10213848" y="6858000"/>
                </a:cubicBezTo>
                <a:cubicBezTo>
                  <a:pt x="10213848" y="6858000"/>
                  <a:pt x="9104983" y="6858000"/>
                  <a:pt x="7611918" y="6858000"/>
                </a:cubicBezTo>
                <a:cubicBezTo>
                  <a:pt x="6082205" y="6858000"/>
                  <a:pt x="4131644" y="6858000"/>
                  <a:pt x="2601931" y="6858000"/>
                </a:cubicBezTo>
                <a:cubicBezTo>
                  <a:pt x="1108865" y="6858000"/>
                  <a:pt x="0" y="6858000"/>
                  <a:pt x="0" y="6858000"/>
                </a:cubicBezTo>
                <a:cubicBezTo>
                  <a:pt x="0" y="6858000"/>
                  <a:pt x="1108865" y="5749135"/>
                  <a:pt x="2601931" y="4256070"/>
                </a:cubicBezTo>
                <a:cubicBezTo>
                  <a:pt x="3749216" y="3108785"/>
                  <a:pt x="5133228" y="1724774"/>
                  <a:pt x="6398876" y="459125"/>
                </a:cubicBezTo>
                <a:lnTo>
                  <a:pt x="685800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7" name="Text Placeholder 6"/>
          <p:cNvSpPr>
            <a:spLocks noGrp="1"/>
          </p:cNvSpPr>
          <p:nvPr>
            <p:ph type="body" sz="quarter" idx="10" hasCustomPrompt="1"/>
          </p:nvPr>
        </p:nvSpPr>
        <p:spPr>
          <a:xfrm>
            <a:off x="6498339" y="2757170"/>
            <a:ext cx="4945516" cy="3046988"/>
          </a:xfrm>
          <a:prstGeom prst="rect">
            <a:avLst/>
          </a:prstGeom>
        </p:spPr>
        <p:txBody>
          <a:bodyPr anchor="t">
            <a:noAutofit/>
          </a:bodyPr>
          <a:lstStyle>
            <a:lvl1pPr marL="0" indent="0">
              <a:buNone/>
              <a:defRPr sz="3200" baseline="0">
                <a:solidFill>
                  <a:schemeClr val="tx2">
                    <a:lumMod val="75000"/>
                  </a:schemeClr>
                </a:solidFill>
              </a:defRPr>
            </a:lvl1pPr>
          </a:lstStyle>
          <a:p>
            <a:pPr lvl="0"/>
            <a:r>
              <a:rPr lang="en-US"/>
              <a:t>Click here to add text with a max height of 6 lines.</a:t>
            </a:r>
          </a:p>
        </p:txBody>
      </p:sp>
    </p:spTree>
    <p:extLst>
      <p:ext uri="{BB962C8B-B14F-4D97-AF65-F5344CB8AC3E}">
        <p14:creationId xmlns:p14="http://schemas.microsoft.com/office/powerpoint/2010/main" val="2665888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ext Right w/ Title over Full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2"/>
          <p:cNvSpPr/>
          <p:nvPr/>
        </p:nvSpPr>
        <p:spPr>
          <a:xfrm>
            <a:off x="1978152" y="0"/>
            <a:ext cx="10213848" cy="6858000"/>
          </a:xfrm>
          <a:custGeom>
            <a:avLst/>
            <a:gdLst>
              <a:gd name="connsiteX0" fmla="*/ 6858000 w 10213848"/>
              <a:gd name="connsiteY0" fmla="*/ 0 h 6858000"/>
              <a:gd name="connsiteX1" fmla="*/ 10213848 w 10213848"/>
              <a:gd name="connsiteY1" fmla="*/ 0 h 6858000"/>
              <a:gd name="connsiteX2" fmla="*/ 10213848 w 10213848"/>
              <a:gd name="connsiteY2" fmla="*/ 459125 h 6858000"/>
              <a:gd name="connsiteX3" fmla="*/ 10213848 w 10213848"/>
              <a:gd name="connsiteY3" fmla="*/ 4256070 h 6858000"/>
              <a:gd name="connsiteX4" fmla="*/ 10213848 w 10213848"/>
              <a:gd name="connsiteY4" fmla="*/ 6858000 h 6858000"/>
              <a:gd name="connsiteX5" fmla="*/ 7611918 w 10213848"/>
              <a:gd name="connsiteY5" fmla="*/ 6858000 h 6858000"/>
              <a:gd name="connsiteX6" fmla="*/ 2601931 w 10213848"/>
              <a:gd name="connsiteY6" fmla="*/ 6858000 h 6858000"/>
              <a:gd name="connsiteX7" fmla="*/ 0 w 10213848"/>
              <a:gd name="connsiteY7" fmla="*/ 6858000 h 6858000"/>
              <a:gd name="connsiteX8" fmla="*/ 2601931 w 10213848"/>
              <a:gd name="connsiteY8" fmla="*/ 4256070 h 6858000"/>
              <a:gd name="connsiteX9" fmla="*/ 6398876 w 10213848"/>
              <a:gd name="connsiteY9" fmla="*/ 459125 h 6858000"/>
              <a:gd name="connsiteX10" fmla="*/ 6858000 w 10213848"/>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848" h="6858000">
                <a:moveTo>
                  <a:pt x="6858000" y="0"/>
                </a:moveTo>
                <a:lnTo>
                  <a:pt x="10213848" y="0"/>
                </a:lnTo>
                <a:lnTo>
                  <a:pt x="10213848" y="459125"/>
                </a:lnTo>
                <a:cubicBezTo>
                  <a:pt x="10213848" y="1724774"/>
                  <a:pt x="10213848" y="3108785"/>
                  <a:pt x="10213848" y="4256070"/>
                </a:cubicBezTo>
                <a:cubicBezTo>
                  <a:pt x="10213848" y="5749135"/>
                  <a:pt x="10213848" y="6858000"/>
                  <a:pt x="10213848" y="6858000"/>
                </a:cubicBezTo>
                <a:cubicBezTo>
                  <a:pt x="10213848" y="6858000"/>
                  <a:pt x="9104983" y="6858000"/>
                  <a:pt x="7611918" y="6858000"/>
                </a:cubicBezTo>
                <a:cubicBezTo>
                  <a:pt x="6082205" y="6858000"/>
                  <a:pt x="4131644" y="6858000"/>
                  <a:pt x="2601931" y="6858000"/>
                </a:cubicBezTo>
                <a:cubicBezTo>
                  <a:pt x="1108865" y="6858000"/>
                  <a:pt x="0" y="6858000"/>
                  <a:pt x="0" y="6858000"/>
                </a:cubicBezTo>
                <a:cubicBezTo>
                  <a:pt x="0" y="6858000"/>
                  <a:pt x="1108865" y="5749135"/>
                  <a:pt x="2601931" y="4256070"/>
                </a:cubicBezTo>
                <a:cubicBezTo>
                  <a:pt x="3749216" y="3108785"/>
                  <a:pt x="5133228" y="1724774"/>
                  <a:pt x="6398876" y="459125"/>
                </a:cubicBezTo>
                <a:lnTo>
                  <a:pt x="685800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6" name="Text Placeholder 6"/>
          <p:cNvSpPr>
            <a:spLocks noGrp="1"/>
          </p:cNvSpPr>
          <p:nvPr>
            <p:ph type="body" sz="quarter" idx="10" hasCustomPrompt="1"/>
          </p:nvPr>
        </p:nvSpPr>
        <p:spPr>
          <a:xfrm>
            <a:off x="6498339" y="3431621"/>
            <a:ext cx="4945516" cy="2677349"/>
          </a:xfrm>
          <a:prstGeom prst="rect">
            <a:avLst/>
          </a:prstGeom>
        </p:spPr>
        <p:txBody>
          <a:bodyPr anchor="t">
            <a:noAutofit/>
          </a:bodyPr>
          <a:lstStyle>
            <a:lvl1pPr marL="0" indent="0">
              <a:buNone/>
              <a:defRPr sz="2400" baseline="0">
                <a:solidFill>
                  <a:schemeClr val="tx2">
                    <a:lumMod val="75000"/>
                  </a:schemeClr>
                </a:solidFill>
              </a:defRPr>
            </a:lvl1pPr>
          </a:lstStyle>
          <a:p>
            <a:pPr lvl="0"/>
            <a:r>
              <a:rPr lang="en-US"/>
              <a:t>Click here to add text with a max height of 7 lines.</a:t>
            </a:r>
          </a:p>
        </p:txBody>
      </p:sp>
      <p:sp>
        <p:nvSpPr>
          <p:cNvPr id="8" name="Title 1"/>
          <p:cNvSpPr>
            <a:spLocks noGrp="1"/>
          </p:cNvSpPr>
          <p:nvPr>
            <p:ph type="title" hasCustomPrompt="1"/>
          </p:nvPr>
        </p:nvSpPr>
        <p:spPr>
          <a:xfrm>
            <a:off x="6498339" y="2678803"/>
            <a:ext cx="5032180" cy="523220"/>
          </a:xfrm>
        </p:spPr>
        <p:txBody>
          <a:bodyPr>
            <a:noAutofit/>
          </a:bodyPr>
          <a:lstStyle/>
          <a:p>
            <a:r>
              <a:rPr lang="en-US"/>
              <a:t>Click to add title, 1 line max</a:t>
            </a:r>
          </a:p>
        </p:txBody>
      </p:sp>
    </p:spTree>
    <p:extLst>
      <p:ext uri="{BB962C8B-B14F-4D97-AF65-F5344CB8AC3E}">
        <p14:creationId xmlns:p14="http://schemas.microsoft.com/office/powerpoint/2010/main" val="2300589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ull Page Image - edi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Tree>
    <p:extLst>
      <p:ext uri="{BB962C8B-B14F-4D97-AF65-F5344CB8AC3E}">
        <p14:creationId xmlns:p14="http://schemas.microsoft.com/office/powerpoint/2010/main" val="1961734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ullpage Image w/ Callout - Edi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9"/>
          <p:cNvSpPr/>
          <p:nvPr/>
        </p:nvSpPr>
        <p:spPr>
          <a:xfrm>
            <a:off x="0" y="956102"/>
            <a:ext cx="7417100" cy="2097340"/>
          </a:xfrm>
          <a:custGeom>
            <a:avLst/>
            <a:gdLst>
              <a:gd name="connsiteX0" fmla="*/ 0 w 7417100"/>
              <a:gd name="connsiteY0" fmla="*/ 0 h 2097340"/>
              <a:gd name="connsiteX1" fmla="*/ 2237014 w 7417100"/>
              <a:gd name="connsiteY1" fmla="*/ 0 h 2097340"/>
              <a:gd name="connsiteX2" fmla="*/ 2237014 w 7417100"/>
              <a:gd name="connsiteY2" fmla="*/ 1 h 2097340"/>
              <a:gd name="connsiteX3" fmla="*/ 2701257 w 7417100"/>
              <a:gd name="connsiteY3" fmla="*/ 1 h 2097340"/>
              <a:gd name="connsiteX4" fmla="*/ 7417100 w 7417100"/>
              <a:gd name="connsiteY4" fmla="*/ 1 h 2097340"/>
              <a:gd name="connsiteX5" fmla="*/ 7315524 w 7417100"/>
              <a:gd name="connsiteY5" fmla="*/ 101577 h 2097340"/>
              <a:gd name="connsiteX6" fmla="*/ 5756210 w 7417100"/>
              <a:gd name="connsiteY6" fmla="*/ 1660892 h 2097340"/>
              <a:gd name="connsiteX7" fmla="*/ 5323657 w 7417100"/>
              <a:gd name="connsiteY7" fmla="*/ 2093442 h 2097340"/>
              <a:gd name="connsiteX8" fmla="*/ 2701257 w 7417100"/>
              <a:gd name="connsiteY8" fmla="*/ 2093442 h 2097340"/>
              <a:gd name="connsiteX9" fmla="*/ 2701257 w 7417100"/>
              <a:gd name="connsiteY9" fmla="*/ 2097340 h 2097340"/>
              <a:gd name="connsiteX10" fmla="*/ 2237014 w 7417100"/>
              <a:gd name="connsiteY10" fmla="*/ 2097340 h 2097340"/>
              <a:gd name="connsiteX11" fmla="*/ 407782 w 7417100"/>
              <a:gd name="connsiteY11" fmla="*/ 2097340 h 2097340"/>
              <a:gd name="connsiteX12" fmla="*/ 0 w 7417100"/>
              <a:gd name="connsiteY12" fmla="*/ 2097340 h 209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7100" h="2097340">
                <a:moveTo>
                  <a:pt x="0" y="0"/>
                </a:moveTo>
                <a:lnTo>
                  <a:pt x="2237014" y="0"/>
                </a:lnTo>
                <a:lnTo>
                  <a:pt x="2237014" y="1"/>
                </a:lnTo>
                <a:lnTo>
                  <a:pt x="2701257" y="1"/>
                </a:lnTo>
                <a:lnTo>
                  <a:pt x="7417100" y="1"/>
                </a:lnTo>
                <a:lnTo>
                  <a:pt x="7315524" y="101577"/>
                </a:lnTo>
                <a:cubicBezTo>
                  <a:pt x="6819869" y="597234"/>
                  <a:pt x="6288040" y="1129062"/>
                  <a:pt x="5756210" y="1660892"/>
                </a:cubicBezTo>
                <a:lnTo>
                  <a:pt x="5323657" y="2093442"/>
                </a:lnTo>
                <a:lnTo>
                  <a:pt x="2701257" y="2093442"/>
                </a:lnTo>
                <a:lnTo>
                  <a:pt x="2701257" y="2097340"/>
                </a:lnTo>
                <a:lnTo>
                  <a:pt x="2237014" y="2097340"/>
                </a:lnTo>
                <a:lnTo>
                  <a:pt x="407782" y="2097340"/>
                </a:lnTo>
                <a:lnTo>
                  <a:pt x="0" y="20973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8" name="Text Placeholder 6"/>
          <p:cNvSpPr>
            <a:spLocks noGrp="1"/>
          </p:cNvSpPr>
          <p:nvPr>
            <p:ph type="body" sz="quarter" idx="10" hasCustomPrompt="1"/>
          </p:nvPr>
        </p:nvSpPr>
        <p:spPr>
          <a:xfrm>
            <a:off x="342464" y="1219942"/>
            <a:ext cx="4996975" cy="1569660"/>
          </a:xfrm>
          <a:prstGeom prst="rect">
            <a:avLst/>
          </a:prstGeom>
        </p:spPr>
        <p:txBody>
          <a:bodyPr anchor="t">
            <a:noAutofit/>
          </a:bodyPr>
          <a:lstStyle>
            <a:lvl1pPr marL="0" indent="0">
              <a:buNone/>
              <a:defRPr sz="3200" baseline="0">
                <a:solidFill>
                  <a:schemeClr val="bg1"/>
                </a:solidFill>
              </a:defRPr>
            </a:lvl1pPr>
          </a:lstStyle>
          <a:p>
            <a:pPr lvl="0"/>
            <a:r>
              <a:rPr lang="en-US"/>
              <a:t>Click to add caption/ callout text here. Keep it simple. Max height 3 lines.</a:t>
            </a:r>
          </a:p>
        </p:txBody>
      </p:sp>
    </p:spTree>
    <p:extLst>
      <p:ext uri="{BB962C8B-B14F-4D97-AF65-F5344CB8AC3E}">
        <p14:creationId xmlns:p14="http://schemas.microsoft.com/office/powerpoint/2010/main" val="4096284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mall images (5)">
    <p:spTree>
      <p:nvGrpSpPr>
        <p:cNvPr id="1" name=""/>
        <p:cNvGrpSpPr/>
        <p:nvPr/>
      </p:nvGrpSpPr>
      <p:grpSpPr>
        <a:xfrm>
          <a:off x="0" y="0"/>
          <a:ext cx="0" cy="0"/>
          <a:chOff x="0" y="0"/>
          <a:chExt cx="0" cy="0"/>
        </a:xfrm>
      </p:grpSpPr>
      <p:sp>
        <p:nvSpPr>
          <p:cNvPr id="17" name="Picture Placeholder 16"/>
          <p:cNvSpPr>
            <a:spLocks noGrp="1"/>
          </p:cNvSpPr>
          <p:nvPr>
            <p:ph type="pic" sz="quarter" idx="12" hasCustomPrompt="1"/>
          </p:nvPr>
        </p:nvSpPr>
        <p:spPr>
          <a:xfrm>
            <a:off x="0" y="2702152"/>
            <a:ext cx="2286000" cy="2743200"/>
          </a:xfrm>
          <a:prstGeom prst="rect">
            <a:avLst/>
          </a:prstGeom>
          <a:solidFill>
            <a:schemeClr val="accent2">
              <a:lumMod val="20000"/>
              <a:lumOff val="80000"/>
            </a:schemeClr>
          </a:solidFill>
        </p:spPr>
        <p:txBody>
          <a:bodyPr/>
          <a:lstStyle>
            <a:lvl1pPr marL="0" indent="0">
              <a:lnSpc>
                <a:spcPct val="100000"/>
              </a:lnSpc>
              <a:spcBef>
                <a:spcPts val="0"/>
              </a:spcBef>
              <a:spcAft>
                <a:spcPts val="0"/>
              </a:spcAft>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18" name="Picture Placeholder 16"/>
          <p:cNvSpPr>
            <a:spLocks noGrp="1"/>
          </p:cNvSpPr>
          <p:nvPr>
            <p:ph type="pic" sz="quarter" idx="13" hasCustomPrompt="1"/>
          </p:nvPr>
        </p:nvSpPr>
        <p:spPr>
          <a:xfrm>
            <a:off x="2476500" y="2702152"/>
            <a:ext cx="2286000" cy="27432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19" name="Picture Placeholder 16"/>
          <p:cNvSpPr>
            <a:spLocks noGrp="1"/>
          </p:cNvSpPr>
          <p:nvPr>
            <p:ph type="pic" sz="quarter" idx="14" hasCustomPrompt="1"/>
          </p:nvPr>
        </p:nvSpPr>
        <p:spPr>
          <a:xfrm>
            <a:off x="4953000" y="2702152"/>
            <a:ext cx="2286000" cy="27432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20" name="Picture Placeholder 16"/>
          <p:cNvSpPr>
            <a:spLocks noGrp="1"/>
          </p:cNvSpPr>
          <p:nvPr>
            <p:ph type="pic" sz="quarter" idx="15" hasCustomPrompt="1"/>
          </p:nvPr>
        </p:nvSpPr>
        <p:spPr>
          <a:xfrm>
            <a:off x="7429500" y="2702152"/>
            <a:ext cx="2286000" cy="27432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21" name="Picture Placeholder 16"/>
          <p:cNvSpPr>
            <a:spLocks noGrp="1"/>
          </p:cNvSpPr>
          <p:nvPr>
            <p:ph type="pic" sz="quarter" idx="16" hasCustomPrompt="1"/>
          </p:nvPr>
        </p:nvSpPr>
        <p:spPr>
          <a:xfrm>
            <a:off x="9906000" y="2702152"/>
            <a:ext cx="2286000" cy="27432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23" name="Text Placeholder 22"/>
          <p:cNvSpPr>
            <a:spLocks noGrp="1"/>
          </p:cNvSpPr>
          <p:nvPr>
            <p:ph type="body" sz="quarter" idx="17" hasCustomPrompt="1"/>
          </p:nvPr>
        </p:nvSpPr>
        <p:spPr>
          <a:xfrm>
            <a:off x="319088" y="1233488"/>
            <a:ext cx="11553825" cy="1101725"/>
          </a:xfrm>
          <a:prstGeom prst="rect">
            <a:avLst/>
          </a:prstGeom>
        </p:spPr>
        <p:txBody>
          <a:bodyPr/>
          <a:lstStyle>
            <a:lvl1pPr marL="0" indent="0">
              <a:buFont typeface="Arial" panose="020B0604020202020204" pitchFamily="34" charset="0"/>
              <a:buNone/>
              <a:defRPr/>
            </a:lvl1pPr>
            <a:lvl2pPr marL="243000" indent="0">
              <a:buNone/>
              <a:defRPr/>
            </a:lvl2pPr>
            <a:lvl3pPr marL="472500" indent="0">
              <a:buNone/>
              <a:defRPr/>
            </a:lvl3pPr>
            <a:lvl4pPr marL="756000" indent="0">
              <a:buNone/>
              <a:defRPr/>
            </a:lvl4pPr>
            <a:lvl5pPr marL="1026000" indent="0">
              <a:buNone/>
              <a:defRPr/>
            </a:lvl5pPr>
          </a:lstStyle>
          <a:p>
            <a:pPr lvl="0"/>
            <a:r>
              <a:rPr lang="en-US"/>
              <a:t>Click to add text, 2 lines max</a:t>
            </a:r>
          </a:p>
        </p:txBody>
      </p:sp>
      <p:sp>
        <p:nvSpPr>
          <p:cNvPr id="9" name="Title 1"/>
          <p:cNvSpPr>
            <a:spLocks noGrp="1"/>
          </p:cNvSpPr>
          <p:nvPr>
            <p:ph type="title" hasCustomPrompt="1"/>
          </p:nvPr>
        </p:nvSpPr>
        <p:spPr>
          <a:xfrm>
            <a:off x="320040" y="246888"/>
            <a:ext cx="11554684" cy="523220"/>
          </a:xfrm>
        </p:spPr>
        <p:txBody>
          <a:bodyPr>
            <a:noAutofit/>
          </a:bodyPr>
          <a:lstStyle/>
          <a:p>
            <a:r>
              <a:rPr lang="en-US"/>
              <a:t>Click to edit add title, 1 line max</a:t>
            </a:r>
          </a:p>
        </p:txBody>
      </p:sp>
    </p:spTree>
    <p:extLst>
      <p:ext uri="{BB962C8B-B14F-4D97-AF65-F5344CB8AC3E}">
        <p14:creationId xmlns:p14="http://schemas.microsoft.com/office/powerpoint/2010/main" val="2715330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mall images (3) w/ Captions">
    <p:spTree>
      <p:nvGrpSpPr>
        <p:cNvPr id="1" name=""/>
        <p:cNvGrpSpPr/>
        <p:nvPr/>
      </p:nvGrpSpPr>
      <p:grpSpPr>
        <a:xfrm>
          <a:off x="0" y="0"/>
          <a:ext cx="0" cy="0"/>
          <a:chOff x="0" y="0"/>
          <a:chExt cx="0" cy="0"/>
        </a:xfrm>
      </p:grpSpPr>
      <p:sp>
        <p:nvSpPr>
          <p:cNvPr id="19" name="Picture Placeholder 16"/>
          <p:cNvSpPr>
            <a:spLocks noGrp="1"/>
          </p:cNvSpPr>
          <p:nvPr>
            <p:ph type="pic" sz="quarter" idx="14" hasCustomPrompt="1"/>
          </p:nvPr>
        </p:nvSpPr>
        <p:spPr>
          <a:xfrm>
            <a:off x="4633406" y="1228458"/>
            <a:ext cx="2286000" cy="22860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20" name="Picture Placeholder 16"/>
          <p:cNvSpPr>
            <a:spLocks noGrp="1"/>
          </p:cNvSpPr>
          <p:nvPr>
            <p:ph type="pic" sz="quarter" idx="15" hasCustomPrompt="1"/>
          </p:nvPr>
        </p:nvSpPr>
        <p:spPr>
          <a:xfrm>
            <a:off x="7109906" y="1228458"/>
            <a:ext cx="2286000" cy="22860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21" name="Picture Placeholder 16"/>
          <p:cNvSpPr>
            <a:spLocks noGrp="1"/>
          </p:cNvSpPr>
          <p:nvPr>
            <p:ph type="pic" sz="quarter" idx="16" hasCustomPrompt="1"/>
          </p:nvPr>
        </p:nvSpPr>
        <p:spPr>
          <a:xfrm>
            <a:off x="9586406" y="1228458"/>
            <a:ext cx="2286000" cy="2286000"/>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23" name="Text Placeholder 22"/>
          <p:cNvSpPr>
            <a:spLocks noGrp="1"/>
          </p:cNvSpPr>
          <p:nvPr>
            <p:ph type="body" sz="quarter" idx="17" hasCustomPrompt="1"/>
          </p:nvPr>
        </p:nvSpPr>
        <p:spPr>
          <a:xfrm>
            <a:off x="319088" y="1233488"/>
            <a:ext cx="3738007" cy="2280970"/>
          </a:xfrm>
          <a:prstGeom prst="rect">
            <a:avLst/>
          </a:prstGeom>
        </p:spPr>
        <p:txBody>
          <a:bodyPr/>
          <a:lstStyle>
            <a:lvl1pPr marL="0" indent="0">
              <a:buFont typeface="Arial" panose="020B0604020202020204" pitchFamily="34" charset="0"/>
              <a:buNone/>
              <a:defRPr/>
            </a:lvl1pPr>
            <a:lvl2pPr marL="243000" indent="0">
              <a:buNone/>
              <a:defRPr/>
            </a:lvl2pPr>
            <a:lvl3pPr marL="472500" indent="0">
              <a:buNone/>
              <a:defRPr/>
            </a:lvl3pPr>
            <a:lvl4pPr marL="756000" indent="0">
              <a:buNone/>
              <a:defRPr/>
            </a:lvl4pPr>
            <a:lvl5pPr marL="1026000" indent="0">
              <a:buNone/>
              <a:defRPr/>
            </a:lvl5pPr>
          </a:lstStyle>
          <a:p>
            <a:pPr lvl="0"/>
            <a:r>
              <a:rPr lang="en-US"/>
              <a:t>Click to add text, </a:t>
            </a:r>
            <a:br>
              <a:rPr lang="en-US"/>
            </a:br>
            <a:r>
              <a:rPr lang="en-US"/>
              <a:t>5 lines max</a:t>
            </a:r>
          </a:p>
        </p:txBody>
      </p:sp>
      <p:sp>
        <p:nvSpPr>
          <p:cNvPr id="8" name="Text Placeholder 7"/>
          <p:cNvSpPr>
            <a:spLocks noGrp="1"/>
          </p:cNvSpPr>
          <p:nvPr>
            <p:ph type="body" sz="quarter" idx="18" hasCustomPrompt="1"/>
          </p:nvPr>
        </p:nvSpPr>
        <p:spPr>
          <a:xfrm>
            <a:off x="7110413" y="3732213"/>
            <a:ext cx="2286000" cy="1479550"/>
          </a:xfrm>
          <a:prstGeom prst="rect">
            <a:avLst/>
          </a:prstGeom>
        </p:spPr>
        <p:txBody>
          <a:bodyPr/>
          <a:lstStyle>
            <a:lvl1pPr marL="0" indent="0">
              <a:buFontTx/>
              <a:buNone/>
              <a:defRPr sz="1800">
                <a:solidFill>
                  <a:schemeClr val="tx2"/>
                </a:solidFill>
              </a:defRPr>
            </a:lvl1pPr>
            <a:lvl2pPr marL="243000" indent="0">
              <a:buFontTx/>
              <a:buNone/>
              <a:defRPr sz="1800"/>
            </a:lvl2pPr>
            <a:lvl3pPr marL="472500" indent="0">
              <a:buFontTx/>
              <a:buNone/>
              <a:defRPr sz="1800"/>
            </a:lvl3pPr>
            <a:lvl4pPr marL="756000" indent="0">
              <a:buFontTx/>
              <a:buNone/>
              <a:defRPr sz="1800"/>
            </a:lvl4pPr>
            <a:lvl5pPr marL="1026000" indent="0">
              <a:buFontTx/>
              <a:buNone/>
              <a:defRPr sz="1800"/>
            </a:lvl5pPr>
          </a:lstStyle>
          <a:p>
            <a:pPr lvl="0"/>
            <a:r>
              <a:rPr lang="en-US"/>
              <a:t>Click here to add a short image caption (5 lines max)</a:t>
            </a:r>
          </a:p>
        </p:txBody>
      </p:sp>
      <p:sp>
        <p:nvSpPr>
          <p:cNvPr id="22" name="Text Placeholder 7"/>
          <p:cNvSpPr>
            <a:spLocks noGrp="1"/>
          </p:cNvSpPr>
          <p:nvPr>
            <p:ph type="body" sz="quarter" idx="19" hasCustomPrompt="1"/>
          </p:nvPr>
        </p:nvSpPr>
        <p:spPr>
          <a:xfrm>
            <a:off x="9586406" y="3731555"/>
            <a:ext cx="2286000" cy="1479550"/>
          </a:xfrm>
          <a:prstGeom prst="rect">
            <a:avLst/>
          </a:prstGeom>
        </p:spPr>
        <p:txBody>
          <a:bodyPr/>
          <a:lstStyle>
            <a:lvl1pPr marL="0" indent="0">
              <a:buFontTx/>
              <a:buNone/>
              <a:defRPr sz="1800">
                <a:solidFill>
                  <a:schemeClr val="tx2"/>
                </a:solidFill>
              </a:defRPr>
            </a:lvl1pPr>
            <a:lvl2pPr marL="243000" indent="0">
              <a:buFontTx/>
              <a:buNone/>
              <a:defRPr sz="1800"/>
            </a:lvl2pPr>
            <a:lvl3pPr marL="472500" indent="0">
              <a:buFontTx/>
              <a:buNone/>
              <a:defRPr sz="1800"/>
            </a:lvl3pPr>
            <a:lvl4pPr marL="756000" indent="0">
              <a:buFontTx/>
              <a:buNone/>
              <a:defRPr sz="1800"/>
            </a:lvl4pPr>
            <a:lvl5pPr marL="1026000" indent="0">
              <a:buFontTx/>
              <a:buNone/>
              <a:defRPr sz="1800"/>
            </a:lvl5pPr>
          </a:lstStyle>
          <a:p>
            <a:pPr lvl="0"/>
            <a:r>
              <a:rPr lang="en-US"/>
              <a:t>Click here to add a short image caption (5 lines max)</a:t>
            </a:r>
          </a:p>
        </p:txBody>
      </p:sp>
      <p:sp>
        <p:nvSpPr>
          <p:cNvPr id="24" name="Text Placeholder 7"/>
          <p:cNvSpPr>
            <a:spLocks noGrp="1"/>
          </p:cNvSpPr>
          <p:nvPr>
            <p:ph type="body" sz="quarter" idx="20" hasCustomPrompt="1"/>
          </p:nvPr>
        </p:nvSpPr>
        <p:spPr>
          <a:xfrm>
            <a:off x="4633406" y="3731555"/>
            <a:ext cx="2286000" cy="1479550"/>
          </a:xfrm>
          <a:prstGeom prst="rect">
            <a:avLst/>
          </a:prstGeom>
        </p:spPr>
        <p:txBody>
          <a:bodyPr/>
          <a:lstStyle>
            <a:lvl1pPr marL="0" indent="0">
              <a:buFontTx/>
              <a:buNone/>
              <a:defRPr sz="1800">
                <a:solidFill>
                  <a:schemeClr val="tx2"/>
                </a:solidFill>
              </a:defRPr>
            </a:lvl1pPr>
            <a:lvl2pPr marL="243000" indent="0">
              <a:buFontTx/>
              <a:buNone/>
              <a:defRPr sz="1800"/>
            </a:lvl2pPr>
            <a:lvl3pPr marL="472500" indent="0">
              <a:buFontTx/>
              <a:buNone/>
              <a:defRPr sz="1800"/>
            </a:lvl3pPr>
            <a:lvl4pPr marL="756000" indent="0">
              <a:buFontTx/>
              <a:buNone/>
              <a:defRPr sz="1800"/>
            </a:lvl4pPr>
            <a:lvl5pPr marL="1026000" indent="0">
              <a:buFontTx/>
              <a:buNone/>
              <a:defRPr sz="1800"/>
            </a:lvl5pPr>
          </a:lstStyle>
          <a:p>
            <a:pPr lvl="0"/>
            <a:r>
              <a:rPr lang="en-US"/>
              <a:t>Click here to add a short image caption (5 lines max)</a:t>
            </a:r>
          </a:p>
        </p:txBody>
      </p:sp>
      <p:sp>
        <p:nvSpPr>
          <p:cNvPr id="10" name="Title 1"/>
          <p:cNvSpPr>
            <a:spLocks noGrp="1"/>
          </p:cNvSpPr>
          <p:nvPr>
            <p:ph type="title" hasCustomPrompt="1"/>
          </p:nvPr>
        </p:nvSpPr>
        <p:spPr>
          <a:xfrm>
            <a:off x="320040" y="246888"/>
            <a:ext cx="11554684" cy="523220"/>
          </a:xfrm>
        </p:spPr>
        <p:txBody>
          <a:bodyPr>
            <a:noAutofit/>
          </a:bodyPr>
          <a:lstStyle/>
          <a:p>
            <a:r>
              <a:rPr lang="en-US"/>
              <a:t>Click to edit add title, 1 line max</a:t>
            </a:r>
          </a:p>
        </p:txBody>
      </p:sp>
    </p:spTree>
    <p:extLst>
      <p:ext uri="{BB962C8B-B14F-4D97-AF65-F5344CB8AC3E}">
        <p14:creationId xmlns:p14="http://schemas.microsoft.com/office/powerpoint/2010/main" val="78711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ver w/ Editable Photo-Multi-part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6"/>
          <p:cNvSpPr>
            <a:spLocks noGrp="1"/>
          </p:cNvSpPr>
          <p:nvPr>
            <p:ph type="body" sz="quarter" idx="11" hasCustomPrompt="1"/>
          </p:nvPr>
        </p:nvSpPr>
        <p:spPr>
          <a:xfrm>
            <a:off x="3610880" y="5497282"/>
            <a:ext cx="8150908" cy="1077218"/>
          </a:xfrm>
          <a:prstGeom prst="rect">
            <a:avLst/>
          </a:prstGeom>
        </p:spPr>
        <p:txBody>
          <a:bodyPr wrap="square" anchor="b" anchorCtr="0">
            <a:spAutoFit/>
          </a:bodyPr>
          <a:lstStyle>
            <a:lvl1pPr marL="0" indent="0" algn="r">
              <a:buNone/>
              <a:defRPr sz="1600" baseline="0">
                <a:solidFill>
                  <a:schemeClr val="tx2">
                    <a:lumMod val="75000"/>
                  </a:schemeClr>
                </a:solidFill>
                <a:latin typeface="+mn-lt"/>
              </a:defRPr>
            </a:lvl1pPr>
          </a:lstStyle>
          <a:p>
            <a:pPr lvl="0"/>
            <a:r>
              <a:rPr lang="en-US"/>
              <a:t>Additional text goes here</a:t>
            </a:r>
            <a:br>
              <a:rPr lang="en-US"/>
            </a:br>
            <a:br>
              <a:rPr lang="en-US"/>
            </a:br>
            <a:r>
              <a:rPr lang="en-US" err="1"/>
              <a:t>Companyname</a:t>
            </a:r>
            <a:r>
              <a:rPr lang="en-US"/>
              <a:t> | Companyname | Companyname | Companyname | Companyname | Companyname | Companyname | Companyname</a:t>
            </a:r>
          </a:p>
        </p:txBody>
      </p:sp>
      <p:sp>
        <p:nvSpPr>
          <p:cNvPr id="13" name="Text Placeholder 6"/>
          <p:cNvSpPr>
            <a:spLocks noGrp="1"/>
          </p:cNvSpPr>
          <p:nvPr>
            <p:ph type="body" sz="quarter" idx="14" hasCustomPrompt="1"/>
          </p:nvPr>
        </p:nvSpPr>
        <p:spPr>
          <a:xfrm>
            <a:off x="3610880" y="5270342"/>
            <a:ext cx="8150908" cy="338554"/>
          </a:xfrm>
          <a:prstGeom prst="rect">
            <a:avLst/>
          </a:prstGeom>
        </p:spPr>
        <p:txBody>
          <a:bodyPr wrap="square" anchor="b" anchorCtr="0">
            <a:spAutoFit/>
          </a:bodyPr>
          <a:lstStyle>
            <a:lvl1pPr marL="0" indent="0" algn="l">
              <a:buNone/>
              <a:defRPr sz="1600" baseline="0">
                <a:solidFill>
                  <a:schemeClr val="accent1"/>
                </a:solidFill>
                <a:latin typeface="+mn-lt"/>
              </a:defRPr>
            </a:lvl1pPr>
          </a:lstStyle>
          <a:p>
            <a:pPr lvl="0"/>
            <a:r>
              <a:rPr lang="en-US"/>
              <a:t>Month 00, 0000</a:t>
            </a:r>
          </a:p>
        </p:txBody>
      </p:sp>
      <p:sp>
        <p:nvSpPr>
          <p:cNvPr id="9" name="Freeform 8"/>
          <p:cNvSpPr/>
          <p:nvPr userDrawn="1"/>
        </p:nvSpPr>
        <p:spPr>
          <a:xfrm>
            <a:off x="6096000" y="-7892"/>
            <a:ext cx="6096000" cy="3447699"/>
          </a:xfrm>
          <a:custGeom>
            <a:avLst/>
            <a:gdLst>
              <a:gd name="connsiteX0" fmla="*/ 3447699 w 6096000"/>
              <a:gd name="connsiteY0" fmla="*/ 0 h 3447699"/>
              <a:gd name="connsiteX1" fmla="*/ 6096000 w 6096000"/>
              <a:gd name="connsiteY1" fmla="*/ 0 h 3447699"/>
              <a:gd name="connsiteX2" fmla="*/ 6096000 w 6096000"/>
              <a:gd name="connsiteY2" fmla="*/ 11214 h 3447699"/>
              <a:gd name="connsiteX3" fmla="*/ 6096000 w 6096000"/>
              <a:gd name="connsiteY3" fmla="*/ 1894771 h 3447699"/>
              <a:gd name="connsiteX4" fmla="*/ 6096000 w 6096000"/>
              <a:gd name="connsiteY4" fmla="*/ 3447699 h 3447699"/>
              <a:gd name="connsiteX5" fmla="*/ 4543072 w 6096000"/>
              <a:gd name="connsiteY5" fmla="*/ 3447699 h 3447699"/>
              <a:gd name="connsiteX6" fmla="*/ 1552928 w 6096000"/>
              <a:gd name="connsiteY6" fmla="*/ 3447699 h 3447699"/>
              <a:gd name="connsiteX7" fmla="*/ 0 w 6096000"/>
              <a:gd name="connsiteY7" fmla="*/ 3447699 h 3447699"/>
              <a:gd name="connsiteX8" fmla="*/ 1552928 w 6096000"/>
              <a:gd name="connsiteY8" fmla="*/ 1894771 h 3447699"/>
              <a:gd name="connsiteX9" fmla="*/ 3436485 w 6096000"/>
              <a:gd name="connsiteY9" fmla="*/ 11214 h 3447699"/>
              <a:gd name="connsiteX10" fmla="*/ 3447699 w 6096000"/>
              <a:gd name="connsiteY10" fmla="*/ 0 h 3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3447699">
                <a:moveTo>
                  <a:pt x="3447699" y="0"/>
                </a:moveTo>
                <a:lnTo>
                  <a:pt x="6096000" y="0"/>
                </a:lnTo>
                <a:lnTo>
                  <a:pt x="6096000" y="11214"/>
                </a:lnTo>
                <a:cubicBezTo>
                  <a:pt x="6096000" y="655419"/>
                  <a:pt x="6096000" y="1324153"/>
                  <a:pt x="6096000" y="1894771"/>
                </a:cubicBezTo>
                <a:cubicBezTo>
                  <a:pt x="6096000" y="2785888"/>
                  <a:pt x="6096000" y="3447699"/>
                  <a:pt x="6096000" y="3447699"/>
                </a:cubicBezTo>
                <a:cubicBezTo>
                  <a:pt x="6096000" y="3447699"/>
                  <a:pt x="5434189" y="3447699"/>
                  <a:pt x="4543072" y="3447699"/>
                </a:cubicBezTo>
                <a:cubicBezTo>
                  <a:pt x="3630083" y="3447699"/>
                  <a:pt x="2465917" y="3447699"/>
                  <a:pt x="1552928" y="3447699"/>
                </a:cubicBezTo>
                <a:cubicBezTo>
                  <a:pt x="661811" y="3447699"/>
                  <a:pt x="0" y="3447699"/>
                  <a:pt x="0" y="3447699"/>
                </a:cubicBezTo>
                <a:cubicBezTo>
                  <a:pt x="0" y="3447699"/>
                  <a:pt x="661811" y="2785888"/>
                  <a:pt x="1552928" y="1894771"/>
                </a:cubicBezTo>
                <a:cubicBezTo>
                  <a:pt x="2123546" y="1324153"/>
                  <a:pt x="2792280" y="655419"/>
                  <a:pt x="3436485" y="11214"/>
                </a:cubicBezTo>
                <a:lnTo>
                  <a:pt x="3447699"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p:cNvSpPr>
            <a:spLocks noChangeAspect="1"/>
          </p:cNvSpPr>
          <p:nvPr userDrawn="1"/>
        </p:nvSpPr>
        <p:spPr bwMode="auto">
          <a:xfrm>
            <a:off x="11631508" y="2868509"/>
            <a:ext cx="560491" cy="560491"/>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Subtitle 2"/>
          <p:cNvSpPr>
            <a:spLocks noGrp="1"/>
          </p:cNvSpPr>
          <p:nvPr>
            <p:ph type="subTitle" idx="1" hasCustomPrompt="1"/>
          </p:nvPr>
        </p:nvSpPr>
        <p:spPr>
          <a:xfrm>
            <a:off x="3610880" y="4631802"/>
            <a:ext cx="8122809" cy="369332"/>
          </a:xfrm>
          <a:prstGeom prst="rect">
            <a:avLst/>
          </a:prstGeom>
        </p:spPr>
        <p:txBody>
          <a:bodyPr wrap="square" lIns="91440" anchor="t">
            <a:spAutoFit/>
          </a:bodyPr>
          <a:lstStyle>
            <a:lvl1pPr marL="0" indent="0" algn="l">
              <a:buNone/>
              <a:defRPr sz="1800" b="0" cap="none" baseline="0">
                <a:solidFill>
                  <a:schemeClr val="accent2">
                    <a:lumMod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Subtitle goes here</a:t>
            </a:r>
          </a:p>
        </p:txBody>
      </p:sp>
      <p:sp>
        <p:nvSpPr>
          <p:cNvPr id="16" name="Title 1"/>
          <p:cNvSpPr>
            <a:spLocks noGrp="1"/>
          </p:cNvSpPr>
          <p:nvPr>
            <p:ph type="title" hasCustomPrompt="1"/>
          </p:nvPr>
        </p:nvSpPr>
        <p:spPr>
          <a:xfrm>
            <a:off x="3610880" y="3634883"/>
            <a:ext cx="8122809" cy="964231"/>
          </a:xfrm>
          <a:prstGeom prst="rect">
            <a:avLst/>
          </a:prstGeom>
        </p:spPr>
        <p:txBody>
          <a:bodyPr lIns="91440" anchor="b" anchorCtr="0">
            <a:noAutofit/>
          </a:bodyPr>
          <a:lstStyle>
            <a:lvl1pPr>
              <a:defRPr sz="2800"/>
            </a:lvl1pPr>
          </a:lstStyle>
          <a:p>
            <a:r>
              <a:rPr lang="en-US"/>
              <a:t>Title of the presentation goes here with a max height of two lines</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914" y="6008878"/>
            <a:ext cx="2743200" cy="470916"/>
          </a:xfrm>
          <a:prstGeom prst="rect">
            <a:avLst/>
          </a:prstGeom>
        </p:spPr>
      </p:pic>
      <p:sp>
        <p:nvSpPr>
          <p:cNvPr id="14" name="Text Placeholder 2"/>
          <p:cNvSpPr>
            <a:spLocks noGrp="1"/>
          </p:cNvSpPr>
          <p:nvPr>
            <p:ph type="body" sz="quarter" idx="15" hasCustomPrompt="1"/>
          </p:nvPr>
        </p:nvSpPr>
        <p:spPr>
          <a:xfrm>
            <a:off x="457406" y="3729177"/>
            <a:ext cx="2743200" cy="181136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this space to insert partner logos. Be careful to size the logos so that they appear similar in scale to the BerryDunn logo – no one logo should dominate.</a:t>
            </a:r>
          </a:p>
        </p:txBody>
      </p:sp>
    </p:spTree>
    <p:extLst>
      <p:ext uri="{BB962C8B-B14F-4D97-AF65-F5344CB8AC3E}">
        <p14:creationId xmlns:p14="http://schemas.microsoft.com/office/powerpoint/2010/main" val="11093527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images + Text right">
    <p:spTree>
      <p:nvGrpSpPr>
        <p:cNvPr id="1" name=""/>
        <p:cNvGrpSpPr/>
        <p:nvPr/>
      </p:nvGrpSpPr>
      <p:grpSpPr>
        <a:xfrm>
          <a:off x="0" y="0"/>
          <a:ext cx="0" cy="0"/>
          <a:chOff x="0" y="0"/>
          <a:chExt cx="0" cy="0"/>
        </a:xfrm>
      </p:grpSpPr>
      <p:sp>
        <p:nvSpPr>
          <p:cNvPr id="19" name="Picture Placeholder 16"/>
          <p:cNvSpPr>
            <a:spLocks noGrp="1"/>
          </p:cNvSpPr>
          <p:nvPr>
            <p:ph type="pic" sz="quarter" idx="14" hasCustomPrompt="1"/>
          </p:nvPr>
        </p:nvSpPr>
        <p:spPr>
          <a:xfrm>
            <a:off x="1135118" y="3437164"/>
            <a:ext cx="3216166" cy="2008187"/>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8" name="Picture Placeholder 16"/>
          <p:cNvSpPr>
            <a:spLocks noGrp="1"/>
          </p:cNvSpPr>
          <p:nvPr>
            <p:ph type="pic" sz="quarter" idx="17" hasCustomPrompt="1"/>
          </p:nvPr>
        </p:nvSpPr>
        <p:spPr>
          <a:xfrm>
            <a:off x="1135118" y="1303338"/>
            <a:ext cx="3216166" cy="1995033"/>
          </a:xfrm>
          <a:prstGeom prst="rect">
            <a:avLst/>
          </a:prstGeom>
          <a:solidFill>
            <a:schemeClr val="accent2">
              <a:lumMod val="20000"/>
              <a:lumOff val="80000"/>
            </a:schemeClr>
          </a:solidFill>
        </p:spPr>
        <p:txBody>
          <a:bodyPr/>
          <a:lstStyle>
            <a:lvl1pPr marL="0" indent="0" algn="l" defTabSz="342900" rtl="0" eaLnBrk="1" latinLnBrk="0" hangingPunct="1">
              <a:lnSpc>
                <a:spcPct val="100000"/>
              </a:lnSpc>
              <a:spcBef>
                <a:spcPts val="0"/>
              </a:spcBef>
              <a:spcAft>
                <a:spcPts val="0"/>
              </a:spcAft>
              <a:buClr>
                <a:schemeClr val="accent1"/>
              </a:buClr>
              <a:buSzPct val="65000"/>
              <a:buFontTx/>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4" name="Text Placeholder 3"/>
          <p:cNvSpPr>
            <a:spLocks noGrp="1"/>
          </p:cNvSpPr>
          <p:nvPr>
            <p:ph type="body" sz="quarter" idx="18"/>
          </p:nvPr>
        </p:nvSpPr>
        <p:spPr>
          <a:xfrm>
            <a:off x="5076498" y="1303338"/>
            <a:ext cx="5980385" cy="41417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hasCustomPrompt="1"/>
          </p:nvPr>
        </p:nvSpPr>
        <p:spPr>
          <a:xfrm>
            <a:off x="320040" y="246888"/>
            <a:ext cx="11554684" cy="523220"/>
          </a:xfrm>
        </p:spPr>
        <p:txBody>
          <a:bodyPr>
            <a:noAutofit/>
          </a:bodyPr>
          <a:lstStyle/>
          <a:p>
            <a:r>
              <a:rPr lang="en-US"/>
              <a:t>Click to edit add title, 1 line max</a:t>
            </a:r>
          </a:p>
        </p:txBody>
      </p:sp>
    </p:spTree>
    <p:extLst>
      <p:ext uri="{BB962C8B-B14F-4D97-AF65-F5344CB8AC3E}">
        <p14:creationId xmlns:p14="http://schemas.microsoft.com/office/powerpoint/2010/main" val="2103266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About 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2025" y="1083214"/>
            <a:ext cx="5120640" cy="769441"/>
          </a:xfrm>
          <a:prstGeom prst="rect">
            <a:avLst/>
          </a:prstGeom>
          <a:noFill/>
        </p:spPr>
        <p:txBody>
          <a:bodyPr wrap="square" rtlCol="0">
            <a:spAutoFit/>
          </a:bodyPr>
          <a:lstStyle/>
          <a:p>
            <a:r>
              <a:rPr lang="en-US" sz="4400" dirty="0">
                <a:solidFill>
                  <a:schemeClr val="bg1"/>
                </a:solidFill>
              </a:rPr>
              <a:t>About us</a:t>
            </a:r>
          </a:p>
        </p:txBody>
      </p:sp>
      <p:sp>
        <p:nvSpPr>
          <p:cNvPr id="6" name="TextBox 5"/>
          <p:cNvSpPr txBox="1"/>
          <p:nvPr/>
        </p:nvSpPr>
        <p:spPr>
          <a:xfrm>
            <a:off x="1252024" y="1983546"/>
            <a:ext cx="5605976" cy="2735108"/>
          </a:xfrm>
          <a:prstGeom prst="rect">
            <a:avLst/>
          </a:prstGeom>
          <a:noFill/>
        </p:spPr>
        <p:txBody>
          <a:bodyPr wrap="square" rtlCol="0">
            <a:spAutoFit/>
          </a:bodyPr>
          <a:lstStyle/>
          <a:p>
            <a:pPr>
              <a:lnSpc>
                <a:spcPct val="110000"/>
              </a:lnSpc>
              <a:spcBef>
                <a:spcPts val="800"/>
              </a:spcBef>
              <a:spcAft>
                <a:spcPts val="800"/>
              </a:spcAft>
            </a:pPr>
            <a:r>
              <a:rPr lang="en-US" sz="2400" b="1" dirty="0">
                <a:solidFill>
                  <a:schemeClr val="bg1"/>
                </a:solidFill>
              </a:rPr>
              <a:t>Expertise. Innovation. Independence. </a:t>
            </a:r>
            <a:r>
              <a:rPr lang="en-US" sz="2400" dirty="0">
                <a:solidFill>
                  <a:schemeClr val="bg1"/>
                </a:solidFill>
              </a:rPr>
              <a:t>The qualities that have driven us for more than four decades are the ones we continue to bring to every client engagement―every day.</a:t>
            </a:r>
          </a:p>
          <a:p>
            <a:pPr>
              <a:lnSpc>
                <a:spcPct val="110000"/>
              </a:lnSpc>
              <a:spcBef>
                <a:spcPts val="800"/>
              </a:spcBef>
              <a:spcAft>
                <a:spcPts val="800"/>
              </a:spcAft>
            </a:pPr>
            <a:r>
              <a:rPr lang="en-US" sz="2400" dirty="0">
                <a:solidFill>
                  <a:schemeClr val="bg1"/>
                </a:solidFill>
              </a:rPr>
              <a:t>We</a:t>
            </a:r>
            <a:r>
              <a:rPr lang="en-US" sz="2400" baseline="0" dirty="0">
                <a:solidFill>
                  <a:schemeClr val="bg1"/>
                </a:solidFill>
              </a:rPr>
              <a:t> </a:t>
            </a:r>
            <a:r>
              <a:rPr lang="en-US" sz="2400" dirty="0">
                <a:solidFill>
                  <a:schemeClr val="bg1"/>
                </a:solidFill>
              </a:rPr>
              <a:t>are </a:t>
            </a:r>
            <a:r>
              <a:rPr lang="en-US" sz="2400" b="1" dirty="0">
                <a:solidFill>
                  <a:schemeClr val="bg1"/>
                </a:solidFill>
              </a:rPr>
              <a:t>committed to your success.</a:t>
            </a:r>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929" y="5937979"/>
            <a:ext cx="441734" cy="474495"/>
          </a:xfrm>
          <a:prstGeom prst="rect">
            <a:avLst/>
          </a:prstGeom>
          <a:noFill/>
        </p:spPr>
      </p:pic>
    </p:spTree>
    <p:extLst>
      <p:ext uri="{BB962C8B-B14F-4D97-AF65-F5344CB8AC3E}">
        <p14:creationId xmlns:p14="http://schemas.microsoft.com/office/powerpoint/2010/main" val="41626939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Our 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2025" y="1083214"/>
            <a:ext cx="5120640" cy="769441"/>
          </a:xfrm>
          <a:prstGeom prst="rect">
            <a:avLst/>
          </a:prstGeom>
          <a:noFill/>
        </p:spPr>
        <p:txBody>
          <a:bodyPr wrap="square" rtlCol="0">
            <a:spAutoFit/>
          </a:bodyPr>
          <a:lstStyle/>
          <a:p>
            <a:r>
              <a:rPr lang="en-US" sz="4400" dirty="0">
                <a:solidFill>
                  <a:schemeClr val="bg1"/>
                </a:solidFill>
              </a:rPr>
              <a:t>Our mission</a:t>
            </a:r>
          </a:p>
        </p:txBody>
      </p:sp>
      <p:sp>
        <p:nvSpPr>
          <p:cNvPr id="6" name="TextBox 5"/>
          <p:cNvSpPr txBox="1"/>
          <p:nvPr/>
        </p:nvSpPr>
        <p:spPr>
          <a:xfrm>
            <a:off x="1252025" y="1983546"/>
            <a:ext cx="5120640" cy="830997"/>
          </a:xfrm>
          <a:prstGeom prst="rect">
            <a:avLst/>
          </a:prstGeom>
          <a:noFill/>
        </p:spPr>
        <p:txBody>
          <a:bodyPr wrap="square" rtlCol="0">
            <a:spAutoFit/>
          </a:bodyPr>
          <a:lstStyle/>
          <a:p>
            <a:r>
              <a:rPr lang="en-US" sz="2400" dirty="0">
                <a:solidFill>
                  <a:schemeClr val="bg1"/>
                </a:solidFill>
              </a:rPr>
              <a:t>To help each client </a:t>
            </a:r>
            <a:r>
              <a:rPr lang="en-US" sz="2400" b="1" dirty="0">
                <a:solidFill>
                  <a:schemeClr val="bg1"/>
                </a:solidFill>
              </a:rPr>
              <a:t>create, grow, and protect value.</a:t>
            </a:r>
          </a:p>
        </p:txBody>
      </p:sp>
      <p:sp>
        <p:nvSpPr>
          <p:cNvPr id="7"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929" y="5937979"/>
            <a:ext cx="441734" cy="474495"/>
          </a:xfrm>
          <a:prstGeom prst="rect">
            <a:avLst/>
          </a:prstGeom>
          <a:noFill/>
        </p:spPr>
      </p:pic>
    </p:spTree>
    <p:extLst>
      <p:ext uri="{BB962C8B-B14F-4D97-AF65-F5344CB8AC3E}">
        <p14:creationId xmlns:p14="http://schemas.microsoft.com/office/powerpoint/2010/main" val="34998127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Our Valu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2025" y="1083214"/>
            <a:ext cx="5120640" cy="769441"/>
          </a:xfrm>
          <a:prstGeom prst="rect">
            <a:avLst/>
          </a:prstGeom>
          <a:noFill/>
        </p:spPr>
        <p:txBody>
          <a:bodyPr wrap="square" rtlCol="0">
            <a:spAutoFit/>
          </a:bodyPr>
          <a:lstStyle/>
          <a:p>
            <a:r>
              <a:rPr lang="en-US" sz="4400" dirty="0">
                <a:solidFill>
                  <a:schemeClr val="bg1"/>
                </a:solidFill>
              </a:rPr>
              <a:t>Our values</a:t>
            </a:r>
          </a:p>
        </p:txBody>
      </p:sp>
      <p:sp>
        <p:nvSpPr>
          <p:cNvPr id="6" name="TextBox 5"/>
          <p:cNvSpPr txBox="1"/>
          <p:nvPr/>
        </p:nvSpPr>
        <p:spPr>
          <a:xfrm>
            <a:off x="1252025" y="1983546"/>
            <a:ext cx="5120640" cy="1938992"/>
          </a:xfrm>
          <a:prstGeom prst="rect">
            <a:avLst/>
          </a:prstGeom>
          <a:noFill/>
        </p:spPr>
        <p:txBody>
          <a:bodyPr wrap="square" rtlCol="0">
            <a:spAutoFit/>
          </a:bodyPr>
          <a:lstStyle/>
          <a:p>
            <a:r>
              <a:rPr lang="en-US" sz="2400" dirty="0">
                <a:solidFill>
                  <a:schemeClr val="bg1"/>
                </a:solidFill>
              </a:rPr>
              <a:t>BerryDunn’s deep experience and commitment to knowledge sharing allows you to </a:t>
            </a:r>
            <a:r>
              <a:rPr lang="en-US" sz="2400" b="1" dirty="0">
                <a:solidFill>
                  <a:schemeClr val="bg1"/>
                </a:solidFill>
              </a:rPr>
              <a:t>gain control of the challenges and opportunities that drive value.</a:t>
            </a:r>
          </a:p>
        </p:txBody>
      </p:sp>
      <p:sp>
        <p:nvSpPr>
          <p:cNvPr id="8"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929" y="5937979"/>
            <a:ext cx="441734" cy="474495"/>
          </a:xfrm>
          <a:prstGeom prst="rect">
            <a:avLst/>
          </a:prstGeom>
          <a:noFill/>
        </p:spPr>
      </p:pic>
    </p:spTree>
    <p:extLst>
      <p:ext uri="{BB962C8B-B14F-4D97-AF65-F5344CB8AC3E}">
        <p14:creationId xmlns:p14="http://schemas.microsoft.com/office/powerpoint/2010/main" val="700272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Our cli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52025" y="1083214"/>
            <a:ext cx="5120640" cy="769441"/>
          </a:xfrm>
          <a:prstGeom prst="rect">
            <a:avLst/>
          </a:prstGeom>
          <a:noFill/>
        </p:spPr>
        <p:txBody>
          <a:bodyPr wrap="square" rtlCol="0">
            <a:spAutoFit/>
          </a:bodyPr>
          <a:lstStyle/>
          <a:p>
            <a:r>
              <a:rPr lang="en-US" sz="4400" dirty="0">
                <a:solidFill>
                  <a:schemeClr val="bg1"/>
                </a:solidFill>
              </a:rPr>
              <a:t>Our clients</a:t>
            </a:r>
          </a:p>
        </p:txBody>
      </p:sp>
      <p:sp>
        <p:nvSpPr>
          <p:cNvPr id="6" name="TextBox 5"/>
          <p:cNvSpPr txBox="1"/>
          <p:nvPr/>
        </p:nvSpPr>
        <p:spPr>
          <a:xfrm>
            <a:off x="1252025" y="1983546"/>
            <a:ext cx="5120640" cy="2677656"/>
          </a:xfrm>
          <a:prstGeom prst="rect">
            <a:avLst/>
          </a:prstGeom>
          <a:noFill/>
        </p:spPr>
        <p:txBody>
          <a:bodyPr wrap="square" rtlCol="0">
            <a:spAutoFit/>
          </a:bodyPr>
          <a:lstStyle/>
          <a:p>
            <a:r>
              <a:rPr lang="en-US" sz="2400" dirty="0">
                <a:solidFill>
                  <a:schemeClr val="bg1"/>
                </a:solidFill>
              </a:rPr>
              <a:t>Coast-to-coast in the US and around the world, </a:t>
            </a:r>
            <a:r>
              <a:rPr lang="en-US" sz="2400" b="1" dirty="0">
                <a:solidFill>
                  <a:schemeClr val="bg1"/>
                </a:solidFill>
              </a:rPr>
              <a:t>our clients include </a:t>
            </a:r>
            <a:r>
              <a:rPr lang="en-US" sz="2400" dirty="0">
                <a:solidFill>
                  <a:schemeClr val="bg1"/>
                </a:solidFill>
              </a:rPr>
              <a:t>town, local, and state governments, healthcare, </a:t>
            </a:r>
            <a:br>
              <a:rPr lang="en-US" sz="2400" dirty="0">
                <a:solidFill>
                  <a:schemeClr val="bg1"/>
                </a:solidFill>
              </a:rPr>
            </a:br>
            <a:r>
              <a:rPr lang="en-US" sz="2400" dirty="0">
                <a:solidFill>
                  <a:schemeClr val="bg1"/>
                </a:solidFill>
              </a:rPr>
              <a:t>not-for-profit, higher education, commercial, financial services, </a:t>
            </a:r>
            <a:br>
              <a:rPr lang="en-US" sz="2400" dirty="0">
                <a:solidFill>
                  <a:schemeClr val="bg1"/>
                </a:solidFill>
              </a:rPr>
            </a:br>
            <a:r>
              <a:rPr lang="en-US" sz="2400" dirty="0">
                <a:solidFill>
                  <a:schemeClr val="bg1"/>
                </a:solidFill>
              </a:rPr>
              <a:t>high tech, and more.</a:t>
            </a:r>
          </a:p>
        </p:txBody>
      </p:sp>
      <p:sp>
        <p:nvSpPr>
          <p:cNvPr id="8"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929" y="5937979"/>
            <a:ext cx="441734" cy="474495"/>
          </a:xfrm>
          <a:prstGeom prst="rect">
            <a:avLst/>
          </a:prstGeom>
          <a:noFill/>
        </p:spPr>
      </p:pic>
    </p:spTree>
    <p:extLst>
      <p:ext uri="{BB962C8B-B14F-4D97-AF65-F5344CB8AC3E}">
        <p14:creationId xmlns:p14="http://schemas.microsoft.com/office/powerpoint/2010/main" val="2949474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am - w/ mini bios">
    <p:spTree>
      <p:nvGrpSpPr>
        <p:cNvPr id="1" name=""/>
        <p:cNvGrpSpPr/>
        <p:nvPr/>
      </p:nvGrpSpPr>
      <p:grpSpPr>
        <a:xfrm>
          <a:off x="0" y="0"/>
          <a:ext cx="0" cy="0"/>
          <a:chOff x="0" y="0"/>
          <a:chExt cx="0" cy="0"/>
        </a:xfrm>
      </p:grpSpPr>
      <p:sp>
        <p:nvSpPr>
          <p:cNvPr id="7" name="Text Placeholder 5"/>
          <p:cNvSpPr>
            <a:spLocks noGrp="1"/>
          </p:cNvSpPr>
          <p:nvPr>
            <p:ph type="body" sz="quarter" idx="11" hasCustomPrompt="1"/>
          </p:nvPr>
        </p:nvSpPr>
        <p:spPr>
          <a:xfrm>
            <a:off x="446018"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8" name="Text Placeholder 5"/>
          <p:cNvSpPr>
            <a:spLocks noGrp="1"/>
          </p:cNvSpPr>
          <p:nvPr>
            <p:ph type="body" sz="quarter" idx="12" hasCustomPrompt="1"/>
          </p:nvPr>
        </p:nvSpPr>
        <p:spPr>
          <a:xfrm>
            <a:off x="446018" y="3481275"/>
            <a:ext cx="1705350" cy="447815"/>
          </a:xfrm>
          <a:prstGeom prst="rect">
            <a:avLst/>
          </a:prstGeom>
        </p:spPr>
        <p:txBody>
          <a:bodyPr wrap="square" lIns="0" rIns="0">
            <a:noAutofit/>
          </a:bodyPr>
          <a:lstStyle>
            <a:lvl1pPr marL="0" indent="0" algn="ctr">
              <a:spcBef>
                <a:spcPts val="0"/>
              </a:spcBef>
              <a:spcAft>
                <a:spcPts val="0"/>
              </a:spcAft>
              <a:buNone/>
              <a:defRPr sz="1050" baseline="0">
                <a:solidFill>
                  <a:schemeClr val="accent3"/>
                </a:solidFill>
                <a:latin typeface="+mn-lt"/>
              </a:defRPr>
            </a:lvl1pPr>
          </a:lstStyle>
          <a:p>
            <a:pPr lvl="0"/>
            <a:r>
              <a:rPr lang="en-US"/>
              <a:t>Title | Credentials</a:t>
            </a:r>
            <a:br>
              <a:rPr lang="en-US"/>
            </a:br>
            <a:r>
              <a:rPr lang="en-US"/>
              <a:t>two lines max</a:t>
            </a:r>
          </a:p>
        </p:txBody>
      </p:sp>
      <p:sp>
        <p:nvSpPr>
          <p:cNvPr id="9" name="Text Placeholder 5"/>
          <p:cNvSpPr>
            <a:spLocks noGrp="1"/>
          </p:cNvSpPr>
          <p:nvPr>
            <p:ph type="body" sz="quarter" idx="13" hasCustomPrompt="1"/>
          </p:nvPr>
        </p:nvSpPr>
        <p:spPr>
          <a:xfrm>
            <a:off x="446018"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10000"/>
              </a:lnSpc>
              <a:spcBef>
                <a:spcPts val="600"/>
              </a:spcBef>
              <a:spcAft>
                <a:spcPts val="600"/>
              </a:spcAft>
              <a:buClr>
                <a:schemeClr val="accent1"/>
              </a:buClr>
              <a:buSzPct val="92000"/>
              <a:buFont typeface="Wingdings 2" panose="05020102010507070707" pitchFamily="18" charset="2"/>
              <a:buNone/>
              <a:tabLst/>
              <a:defRPr sz="105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11" name="Text Placeholder 5"/>
          <p:cNvSpPr>
            <a:spLocks noGrp="1"/>
          </p:cNvSpPr>
          <p:nvPr>
            <p:ph type="body" sz="quarter" idx="14" hasCustomPrompt="1"/>
          </p:nvPr>
        </p:nvSpPr>
        <p:spPr>
          <a:xfrm>
            <a:off x="2364729"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2" name="Text Placeholder 5"/>
          <p:cNvSpPr>
            <a:spLocks noGrp="1"/>
          </p:cNvSpPr>
          <p:nvPr>
            <p:ph type="body" sz="quarter" idx="15" hasCustomPrompt="1"/>
          </p:nvPr>
        </p:nvSpPr>
        <p:spPr>
          <a:xfrm>
            <a:off x="2364729"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13" name="Text Placeholder 5"/>
          <p:cNvSpPr>
            <a:spLocks noGrp="1"/>
          </p:cNvSpPr>
          <p:nvPr>
            <p:ph type="body" sz="quarter" idx="16" hasCustomPrompt="1"/>
          </p:nvPr>
        </p:nvSpPr>
        <p:spPr>
          <a:xfrm>
            <a:off x="2364729"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15" name="Text Placeholder 5"/>
          <p:cNvSpPr>
            <a:spLocks noGrp="1"/>
          </p:cNvSpPr>
          <p:nvPr>
            <p:ph type="body" sz="quarter" idx="17" hasCustomPrompt="1"/>
          </p:nvPr>
        </p:nvSpPr>
        <p:spPr>
          <a:xfrm>
            <a:off x="4283440"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16" name="Text Placeholder 5"/>
          <p:cNvSpPr>
            <a:spLocks noGrp="1"/>
          </p:cNvSpPr>
          <p:nvPr>
            <p:ph type="body" sz="quarter" idx="18" hasCustomPrompt="1"/>
          </p:nvPr>
        </p:nvSpPr>
        <p:spPr>
          <a:xfrm>
            <a:off x="4283440"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17" name="Text Placeholder 5"/>
          <p:cNvSpPr>
            <a:spLocks noGrp="1"/>
          </p:cNvSpPr>
          <p:nvPr>
            <p:ph type="body" sz="quarter" idx="19" hasCustomPrompt="1"/>
          </p:nvPr>
        </p:nvSpPr>
        <p:spPr>
          <a:xfrm>
            <a:off x="4283440"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19" name="Text Placeholder 5"/>
          <p:cNvSpPr>
            <a:spLocks noGrp="1"/>
          </p:cNvSpPr>
          <p:nvPr>
            <p:ph type="body" sz="quarter" idx="20" hasCustomPrompt="1"/>
          </p:nvPr>
        </p:nvSpPr>
        <p:spPr>
          <a:xfrm>
            <a:off x="6202151"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0" name="Text Placeholder 5"/>
          <p:cNvSpPr>
            <a:spLocks noGrp="1"/>
          </p:cNvSpPr>
          <p:nvPr>
            <p:ph type="body" sz="quarter" idx="21" hasCustomPrompt="1"/>
          </p:nvPr>
        </p:nvSpPr>
        <p:spPr>
          <a:xfrm>
            <a:off x="6202151"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21" name="Text Placeholder 5"/>
          <p:cNvSpPr>
            <a:spLocks noGrp="1"/>
          </p:cNvSpPr>
          <p:nvPr>
            <p:ph type="body" sz="quarter" idx="22" hasCustomPrompt="1"/>
          </p:nvPr>
        </p:nvSpPr>
        <p:spPr>
          <a:xfrm>
            <a:off x="6202151"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23" name="Text Placeholder 5"/>
          <p:cNvSpPr>
            <a:spLocks noGrp="1"/>
          </p:cNvSpPr>
          <p:nvPr>
            <p:ph type="body" sz="quarter" idx="23" hasCustomPrompt="1"/>
          </p:nvPr>
        </p:nvSpPr>
        <p:spPr>
          <a:xfrm>
            <a:off x="8120862"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4" name="Text Placeholder 5"/>
          <p:cNvSpPr>
            <a:spLocks noGrp="1"/>
          </p:cNvSpPr>
          <p:nvPr>
            <p:ph type="body" sz="quarter" idx="24" hasCustomPrompt="1"/>
          </p:nvPr>
        </p:nvSpPr>
        <p:spPr>
          <a:xfrm>
            <a:off x="8120862"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25" name="Text Placeholder 5"/>
          <p:cNvSpPr>
            <a:spLocks noGrp="1"/>
          </p:cNvSpPr>
          <p:nvPr>
            <p:ph type="body" sz="quarter" idx="25" hasCustomPrompt="1"/>
          </p:nvPr>
        </p:nvSpPr>
        <p:spPr>
          <a:xfrm>
            <a:off x="8120862"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baseline="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27" name="Text Placeholder 5"/>
          <p:cNvSpPr>
            <a:spLocks noGrp="1"/>
          </p:cNvSpPr>
          <p:nvPr>
            <p:ph type="body" sz="quarter" idx="26" hasCustomPrompt="1"/>
          </p:nvPr>
        </p:nvSpPr>
        <p:spPr>
          <a:xfrm>
            <a:off x="10039573" y="3243882"/>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8" name="Text Placeholder 5"/>
          <p:cNvSpPr>
            <a:spLocks noGrp="1"/>
          </p:cNvSpPr>
          <p:nvPr>
            <p:ph type="body" sz="quarter" idx="27" hasCustomPrompt="1"/>
          </p:nvPr>
        </p:nvSpPr>
        <p:spPr>
          <a:xfrm>
            <a:off x="10039573" y="3481275"/>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29" name="Text Placeholder 5"/>
          <p:cNvSpPr>
            <a:spLocks noGrp="1"/>
          </p:cNvSpPr>
          <p:nvPr>
            <p:ph type="body" sz="quarter" idx="28" hasCustomPrompt="1"/>
          </p:nvPr>
        </p:nvSpPr>
        <p:spPr>
          <a:xfrm>
            <a:off x="10039573" y="4072745"/>
            <a:ext cx="1705350" cy="1546577"/>
          </a:xfrm>
          <a:prstGeom prst="rect">
            <a:avLst/>
          </a:prstGeom>
        </p:spPr>
        <p:txBody>
          <a:bodyPr wrap="square" anchor="t" anchorCtr="0">
            <a:noAutofit/>
          </a:bodyPr>
          <a:lstStyle>
            <a:lvl1pPr marL="0" marR="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050" baseline="0">
                <a:solidFill>
                  <a:schemeClr val="tx2"/>
                </a:solidFill>
                <a:latin typeface="+mn-lt"/>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short bio/specialty text with a maximum of 9 lines.</a:t>
            </a:r>
          </a:p>
        </p:txBody>
      </p:sp>
      <p:sp>
        <p:nvSpPr>
          <p:cNvPr id="31" name="Picture Placeholder 15"/>
          <p:cNvSpPr>
            <a:spLocks noGrp="1" noChangeAspect="1"/>
          </p:cNvSpPr>
          <p:nvPr>
            <p:ph type="pic" sz="quarter" idx="29" hasCustomPrompt="1"/>
          </p:nvPr>
        </p:nvSpPr>
        <p:spPr>
          <a:xfrm>
            <a:off x="584505"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32" name="Picture Placeholder 15"/>
          <p:cNvSpPr>
            <a:spLocks noGrp="1" noChangeAspect="1"/>
          </p:cNvSpPr>
          <p:nvPr>
            <p:ph type="pic" sz="quarter" idx="30" hasCustomPrompt="1"/>
          </p:nvPr>
        </p:nvSpPr>
        <p:spPr>
          <a:xfrm>
            <a:off x="2504321"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33" name="Picture Placeholder 15"/>
          <p:cNvSpPr>
            <a:spLocks noGrp="1" noChangeAspect="1"/>
          </p:cNvSpPr>
          <p:nvPr>
            <p:ph type="pic" sz="quarter" idx="31" hasCustomPrompt="1"/>
          </p:nvPr>
        </p:nvSpPr>
        <p:spPr>
          <a:xfrm>
            <a:off x="4424137"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34" name="Picture Placeholder 15"/>
          <p:cNvSpPr>
            <a:spLocks noGrp="1" noChangeAspect="1"/>
          </p:cNvSpPr>
          <p:nvPr>
            <p:ph type="pic" sz="quarter" idx="32" hasCustomPrompt="1"/>
          </p:nvPr>
        </p:nvSpPr>
        <p:spPr>
          <a:xfrm>
            <a:off x="6343953"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35" name="Picture Placeholder 15"/>
          <p:cNvSpPr>
            <a:spLocks noGrp="1" noChangeAspect="1"/>
          </p:cNvSpPr>
          <p:nvPr>
            <p:ph type="pic" sz="quarter" idx="33" hasCustomPrompt="1"/>
          </p:nvPr>
        </p:nvSpPr>
        <p:spPr>
          <a:xfrm>
            <a:off x="8263769"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36" name="Picture Placeholder 15"/>
          <p:cNvSpPr>
            <a:spLocks noGrp="1" noChangeAspect="1"/>
          </p:cNvSpPr>
          <p:nvPr>
            <p:ph type="pic" sz="quarter" idx="34" hasCustomPrompt="1"/>
          </p:nvPr>
        </p:nvSpPr>
        <p:spPr>
          <a:xfrm>
            <a:off x="10183587" y="1708668"/>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2" name="Title 1"/>
          <p:cNvSpPr>
            <a:spLocks noGrp="1"/>
          </p:cNvSpPr>
          <p:nvPr>
            <p:ph type="title" hasCustomPrompt="1"/>
          </p:nvPr>
        </p:nvSpPr>
        <p:spPr>
          <a:xfrm>
            <a:off x="318658" y="246888"/>
            <a:ext cx="11554684" cy="523220"/>
          </a:xfrm>
        </p:spPr>
        <p:txBody>
          <a:bodyPr/>
          <a:lstStyle>
            <a:lvl1pPr>
              <a:defRPr/>
            </a:lvl1pPr>
          </a:lstStyle>
          <a:p>
            <a:r>
              <a:rPr lang="en-US"/>
              <a:t>Click to edit “Your team” title</a:t>
            </a:r>
          </a:p>
        </p:txBody>
      </p:sp>
      <p:sp>
        <p:nvSpPr>
          <p:cNvPr id="38" name="Text Placeholder 14"/>
          <p:cNvSpPr>
            <a:spLocks noGrp="1"/>
          </p:cNvSpPr>
          <p:nvPr>
            <p:ph type="body" sz="quarter" idx="53" hasCustomPrompt="1"/>
          </p:nvPr>
        </p:nvSpPr>
        <p:spPr>
          <a:xfrm>
            <a:off x="9220200" y="-2356"/>
            <a:ext cx="2971800" cy="1062806"/>
          </a:xfrm>
          <a:prstGeom prst="rect">
            <a:avLst/>
          </a:prstGeom>
          <a:solidFill>
            <a:schemeClr val="accent4">
              <a:lumMod val="20000"/>
              <a:lumOff val="80000"/>
              <a:alpha val="50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Remove excess team placeholder items. Then select all team-member items and center-align them (horizontally) on the slide.</a:t>
            </a:r>
          </a:p>
        </p:txBody>
      </p:sp>
    </p:spTree>
    <p:extLst>
      <p:ext uri="{BB962C8B-B14F-4D97-AF65-F5344CB8AC3E}">
        <p14:creationId xmlns:p14="http://schemas.microsoft.com/office/powerpoint/2010/main" val="1616759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am - no bios">
    <p:spTree>
      <p:nvGrpSpPr>
        <p:cNvPr id="1" name=""/>
        <p:cNvGrpSpPr/>
        <p:nvPr/>
      </p:nvGrpSpPr>
      <p:grpSpPr>
        <a:xfrm>
          <a:off x="0" y="0"/>
          <a:ext cx="0" cy="0"/>
          <a:chOff x="0" y="0"/>
          <a:chExt cx="0" cy="0"/>
        </a:xfrm>
      </p:grpSpPr>
      <p:sp>
        <p:nvSpPr>
          <p:cNvPr id="26" name="Text Placeholder 5"/>
          <p:cNvSpPr>
            <a:spLocks noGrp="1"/>
          </p:cNvSpPr>
          <p:nvPr>
            <p:ph type="body" sz="quarter" idx="11" hasCustomPrompt="1"/>
          </p:nvPr>
        </p:nvSpPr>
        <p:spPr>
          <a:xfrm>
            <a:off x="1417046"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7" name="Text Placeholder 5"/>
          <p:cNvSpPr>
            <a:spLocks noGrp="1"/>
          </p:cNvSpPr>
          <p:nvPr>
            <p:ph type="body" sz="quarter" idx="12" hasCustomPrompt="1"/>
          </p:nvPr>
        </p:nvSpPr>
        <p:spPr>
          <a:xfrm>
            <a:off x="1417046"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28" name="Text Placeholder 5"/>
          <p:cNvSpPr>
            <a:spLocks noGrp="1"/>
          </p:cNvSpPr>
          <p:nvPr>
            <p:ph type="body" sz="quarter" idx="14" hasCustomPrompt="1"/>
          </p:nvPr>
        </p:nvSpPr>
        <p:spPr>
          <a:xfrm>
            <a:off x="3335757"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29" name="Text Placeholder 5"/>
          <p:cNvSpPr>
            <a:spLocks noGrp="1"/>
          </p:cNvSpPr>
          <p:nvPr>
            <p:ph type="body" sz="quarter" idx="15" hasCustomPrompt="1"/>
          </p:nvPr>
        </p:nvSpPr>
        <p:spPr>
          <a:xfrm>
            <a:off x="3335757"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30" name="Text Placeholder 5"/>
          <p:cNvSpPr>
            <a:spLocks noGrp="1"/>
          </p:cNvSpPr>
          <p:nvPr>
            <p:ph type="body" sz="quarter" idx="17" hasCustomPrompt="1"/>
          </p:nvPr>
        </p:nvSpPr>
        <p:spPr>
          <a:xfrm>
            <a:off x="5254468"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31" name="Text Placeholder 5"/>
          <p:cNvSpPr>
            <a:spLocks noGrp="1"/>
          </p:cNvSpPr>
          <p:nvPr>
            <p:ph type="body" sz="quarter" idx="18" hasCustomPrompt="1"/>
          </p:nvPr>
        </p:nvSpPr>
        <p:spPr>
          <a:xfrm>
            <a:off x="5254468"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32" name="Picture Placeholder 15"/>
          <p:cNvSpPr>
            <a:spLocks noGrp="1" noChangeAspect="1"/>
          </p:cNvSpPr>
          <p:nvPr>
            <p:ph type="pic" sz="quarter" idx="29" hasCustomPrompt="1"/>
          </p:nvPr>
        </p:nvSpPr>
        <p:spPr>
          <a:xfrm>
            <a:off x="1555533"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33" name="Picture Placeholder 15"/>
          <p:cNvSpPr>
            <a:spLocks noGrp="1" noChangeAspect="1"/>
          </p:cNvSpPr>
          <p:nvPr>
            <p:ph type="pic" sz="quarter" idx="30" hasCustomPrompt="1"/>
          </p:nvPr>
        </p:nvSpPr>
        <p:spPr>
          <a:xfrm>
            <a:off x="3475349"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34" name="Picture Placeholder 15"/>
          <p:cNvSpPr>
            <a:spLocks noGrp="1" noChangeAspect="1"/>
          </p:cNvSpPr>
          <p:nvPr>
            <p:ph type="pic" sz="quarter" idx="31" hasCustomPrompt="1"/>
          </p:nvPr>
        </p:nvSpPr>
        <p:spPr>
          <a:xfrm>
            <a:off x="5395165"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35" name="Text Placeholder 5"/>
          <p:cNvSpPr>
            <a:spLocks noGrp="1"/>
          </p:cNvSpPr>
          <p:nvPr>
            <p:ph type="body" sz="quarter" idx="32" hasCustomPrompt="1"/>
          </p:nvPr>
        </p:nvSpPr>
        <p:spPr>
          <a:xfrm>
            <a:off x="1417046"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36" name="Text Placeholder 5"/>
          <p:cNvSpPr>
            <a:spLocks noGrp="1"/>
          </p:cNvSpPr>
          <p:nvPr>
            <p:ph type="body" sz="quarter" idx="33" hasCustomPrompt="1"/>
          </p:nvPr>
        </p:nvSpPr>
        <p:spPr>
          <a:xfrm>
            <a:off x="1417046"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37" name="Text Placeholder 5"/>
          <p:cNvSpPr>
            <a:spLocks noGrp="1"/>
          </p:cNvSpPr>
          <p:nvPr>
            <p:ph type="body" sz="quarter" idx="34" hasCustomPrompt="1"/>
          </p:nvPr>
        </p:nvSpPr>
        <p:spPr>
          <a:xfrm>
            <a:off x="3335757"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38" name="Text Placeholder 5"/>
          <p:cNvSpPr>
            <a:spLocks noGrp="1"/>
          </p:cNvSpPr>
          <p:nvPr>
            <p:ph type="body" sz="quarter" idx="35" hasCustomPrompt="1"/>
          </p:nvPr>
        </p:nvSpPr>
        <p:spPr>
          <a:xfrm>
            <a:off x="3335757"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39" name="Text Placeholder 5"/>
          <p:cNvSpPr>
            <a:spLocks noGrp="1"/>
          </p:cNvSpPr>
          <p:nvPr>
            <p:ph type="body" sz="quarter" idx="36" hasCustomPrompt="1"/>
          </p:nvPr>
        </p:nvSpPr>
        <p:spPr>
          <a:xfrm>
            <a:off x="5254468"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40" name="Text Placeholder 5"/>
          <p:cNvSpPr>
            <a:spLocks noGrp="1"/>
          </p:cNvSpPr>
          <p:nvPr>
            <p:ph type="body" sz="quarter" idx="37" hasCustomPrompt="1"/>
          </p:nvPr>
        </p:nvSpPr>
        <p:spPr>
          <a:xfrm>
            <a:off x="5254468"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41" name="Picture Placeholder 15"/>
          <p:cNvSpPr>
            <a:spLocks noGrp="1" noChangeAspect="1"/>
          </p:cNvSpPr>
          <p:nvPr>
            <p:ph type="pic" sz="quarter" idx="38" hasCustomPrompt="1"/>
          </p:nvPr>
        </p:nvSpPr>
        <p:spPr>
          <a:xfrm>
            <a:off x="1555533"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42" name="Picture Placeholder 15"/>
          <p:cNvSpPr>
            <a:spLocks noGrp="1" noChangeAspect="1"/>
          </p:cNvSpPr>
          <p:nvPr>
            <p:ph type="pic" sz="quarter" idx="39" hasCustomPrompt="1"/>
          </p:nvPr>
        </p:nvSpPr>
        <p:spPr>
          <a:xfrm>
            <a:off x="3475349"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43" name="Picture Placeholder 15"/>
          <p:cNvSpPr>
            <a:spLocks noGrp="1" noChangeAspect="1"/>
          </p:cNvSpPr>
          <p:nvPr>
            <p:ph type="pic" sz="quarter" idx="40" hasCustomPrompt="1"/>
          </p:nvPr>
        </p:nvSpPr>
        <p:spPr>
          <a:xfrm>
            <a:off x="5395165"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44" name="Text Placeholder 5"/>
          <p:cNvSpPr>
            <a:spLocks noGrp="1"/>
          </p:cNvSpPr>
          <p:nvPr>
            <p:ph type="body" sz="quarter" idx="41" hasCustomPrompt="1"/>
          </p:nvPr>
        </p:nvSpPr>
        <p:spPr>
          <a:xfrm>
            <a:off x="7173179"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45" name="Text Placeholder 5"/>
          <p:cNvSpPr>
            <a:spLocks noGrp="1"/>
          </p:cNvSpPr>
          <p:nvPr>
            <p:ph type="body" sz="quarter" idx="42" hasCustomPrompt="1"/>
          </p:nvPr>
        </p:nvSpPr>
        <p:spPr>
          <a:xfrm>
            <a:off x="7173179"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46" name="Text Placeholder 5"/>
          <p:cNvSpPr>
            <a:spLocks noGrp="1"/>
          </p:cNvSpPr>
          <p:nvPr>
            <p:ph type="body" sz="quarter" idx="43" hasCustomPrompt="1"/>
          </p:nvPr>
        </p:nvSpPr>
        <p:spPr>
          <a:xfrm>
            <a:off x="9091890" y="299035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47" name="Text Placeholder 5"/>
          <p:cNvSpPr>
            <a:spLocks noGrp="1"/>
          </p:cNvSpPr>
          <p:nvPr>
            <p:ph type="body" sz="quarter" idx="44" hasCustomPrompt="1"/>
          </p:nvPr>
        </p:nvSpPr>
        <p:spPr>
          <a:xfrm>
            <a:off x="9091890" y="3227751"/>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48" name="Picture Placeholder 15"/>
          <p:cNvSpPr>
            <a:spLocks noGrp="1" noChangeAspect="1"/>
          </p:cNvSpPr>
          <p:nvPr>
            <p:ph type="pic" sz="quarter" idx="45" hasCustomPrompt="1"/>
          </p:nvPr>
        </p:nvSpPr>
        <p:spPr>
          <a:xfrm>
            <a:off x="7312771"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49" name="Picture Placeholder 15"/>
          <p:cNvSpPr>
            <a:spLocks noGrp="1" noChangeAspect="1"/>
          </p:cNvSpPr>
          <p:nvPr>
            <p:ph type="pic" sz="quarter" idx="46" hasCustomPrompt="1"/>
          </p:nvPr>
        </p:nvSpPr>
        <p:spPr>
          <a:xfrm>
            <a:off x="9232587" y="1455144"/>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50" name="Text Placeholder 5"/>
          <p:cNvSpPr>
            <a:spLocks noGrp="1"/>
          </p:cNvSpPr>
          <p:nvPr>
            <p:ph type="body" sz="quarter" idx="47" hasCustomPrompt="1"/>
          </p:nvPr>
        </p:nvSpPr>
        <p:spPr>
          <a:xfrm>
            <a:off x="7173179"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51" name="Text Placeholder 5"/>
          <p:cNvSpPr>
            <a:spLocks noGrp="1"/>
          </p:cNvSpPr>
          <p:nvPr>
            <p:ph type="body" sz="quarter" idx="48" hasCustomPrompt="1"/>
          </p:nvPr>
        </p:nvSpPr>
        <p:spPr>
          <a:xfrm>
            <a:off x="7173179"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52" name="Text Placeholder 5"/>
          <p:cNvSpPr>
            <a:spLocks noGrp="1"/>
          </p:cNvSpPr>
          <p:nvPr>
            <p:ph type="body" sz="quarter" idx="49" hasCustomPrompt="1"/>
          </p:nvPr>
        </p:nvSpPr>
        <p:spPr>
          <a:xfrm>
            <a:off x="9091890" y="5340961"/>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err="1"/>
              <a:t>Firstname</a:t>
            </a:r>
            <a:r>
              <a:rPr lang="en-US"/>
              <a:t> </a:t>
            </a:r>
            <a:r>
              <a:rPr lang="en-US" err="1"/>
              <a:t>Lastname</a:t>
            </a:r>
            <a:endParaRPr lang="en-US"/>
          </a:p>
        </p:txBody>
      </p:sp>
      <p:sp>
        <p:nvSpPr>
          <p:cNvPr id="53" name="Text Placeholder 5"/>
          <p:cNvSpPr>
            <a:spLocks noGrp="1"/>
          </p:cNvSpPr>
          <p:nvPr>
            <p:ph type="body" sz="quarter" idx="50" hasCustomPrompt="1"/>
          </p:nvPr>
        </p:nvSpPr>
        <p:spPr>
          <a:xfrm>
            <a:off x="9091890" y="5578354"/>
            <a:ext cx="1705350" cy="447815"/>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Title | Credentials</a:t>
            </a:r>
            <a:br>
              <a:rPr lang="en-US"/>
            </a:br>
            <a:r>
              <a:rPr lang="en-US"/>
              <a:t>two lines max</a:t>
            </a:r>
          </a:p>
        </p:txBody>
      </p:sp>
      <p:sp>
        <p:nvSpPr>
          <p:cNvPr id="54" name="Picture Placeholder 15"/>
          <p:cNvSpPr>
            <a:spLocks noGrp="1" noChangeAspect="1"/>
          </p:cNvSpPr>
          <p:nvPr>
            <p:ph type="pic" sz="quarter" idx="51" hasCustomPrompt="1"/>
          </p:nvPr>
        </p:nvSpPr>
        <p:spPr>
          <a:xfrm>
            <a:off x="7312771"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55" name="Picture Placeholder 15"/>
          <p:cNvSpPr>
            <a:spLocks noGrp="1" noChangeAspect="1"/>
          </p:cNvSpPr>
          <p:nvPr>
            <p:ph type="pic" sz="quarter" idx="52" hasCustomPrompt="1"/>
          </p:nvPr>
        </p:nvSpPr>
        <p:spPr>
          <a:xfrm>
            <a:off x="9232587" y="3805747"/>
            <a:ext cx="1417320" cy="1417320"/>
          </a:xfrm>
          <a:prstGeom prst="ellipse">
            <a:avLst/>
          </a:prstGeom>
          <a:solidFill>
            <a:schemeClr val="accent2">
              <a:lumMod val="20000"/>
              <a:lumOff val="80000"/>
            </a:schemeClr>
          </a:solidFill>
        </p:spPr>
        <p:txBody>
          <a:bodyPr anchor="t">
            <a:normAutofit/>
          </a:bodyPr>
          <a:lstStyle>
            <a:lvl1pPr marL="0" indent="0" algn="ctr">
              <a:buNone/>
              <a:defRPr sz="1200" baseline="0">
                <a:solidFill>
                  <a:schemeClr val="accent2">
                    <a:lumMod val="75000"/>
                  </a:schemeClr>
                </a:solidFill>
              </a:defRPr>
            </a:lvl1pPr>
          </a:lstStyle>
          <a:p>
            <a:r>
              <a:rPr lang="en-US" dirty="0"/>
              <a:t>Click on the icon to add an image</a:t>
            </a:r>
          </a:p>
        </p:txBody>
      </p:sp>
      <p:sp>
        <p:nvSpPr>
          <p:cNvPr id="57" name="Text Placeholder 14"/>
          <p:cNvSpPr>
            <a:spLocks noGrp="1"/>
          </p:cNvSpPr>
          <p:nvPr>
            <p:ph type="body" sz="quarter" idx="53" hasCustomPrompt="1"/>
          </p:nvPr>
        </p:nvSpPr>
        <p:spPr>
          <a:xfrm>
            <a:off x="9220200" y="-2356"/>
            <a:ext cx="2971800" cy="1062806"/>
          </a:xfrm>
          <a:prstGeom prst="rect">
            <a:avLst/>
          </a:prstGeom>
          <a:solidFill>
            <a:schemeClr val="accent4">
              <a:lumMod val="20000"/>
              <a:lumOff val="80000"/>
              <a:alpha val="50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Remove excess team placeholder items. Then select all team-member items and center-align them (horizontally) on the slide.</a:t>
            </a:r>
          </a:p>
        </p:txBody>
      </p:sp>
      <p:sp>
        <p:nvSpPr>
          <p:cNvPr id="56" name="Title 1"/>
          <p:cNvSpPr>
            <a:spLocks noGrp="1"/>
          </p:cNvSpPr>
          <p:nvPr>
            <p:ph type="title" hasCustomPrompt="1"/>
          </p:nvPr>
        </p:nvSpPr>
        <p:spPr>
          <a:xfrm>
            <a:off x="318658" y="246888"/>
            <a:ext cx="11554684" cy="523220"/>
          </a:xfrm>
        </p:spPr>
        <p:txBody>
          <a:bodyPr/>
          <a:lstStyle>
            <a:lvl1pPr>
              <a:defRPr/>
            </a:lvl1pPr>
          </a:lstStyle>
          <a:p>
            <a:r>
              <a:rPr lang="en-US"/>
              <a:t>Click to edit “Your team” title</a:t>
            </a:r>
          </a:p>
        </p:txBody>
      </p:sp>
    </p:spTree>
    <p:extLst>
      <p:ext uri="{BB962C8B-B14F-4D97-AF65-F5344CB8AC3E}">
        <p14:creationId xmlns:p14="http://schemas.microsoft.com/office/powerpoint/2010/main" val="1175717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ndividual Bio">
    <p:bg>
      <p:bgPr>
        <a:solidFill>
          <a:schemeClr val="bg1"/>
        </a:solidFill>
        <a:effectLst/>
      </p:bgPr>
    </p:bg>
    <p:spTree>
      <p:nvGrpSpPr>
        <p:cNvPr id="1" name=""/>
        <p:cNvGrpSpPr/>
        <p:nvPr/>
      </p:nvGrpSpPr>
      <p:grpSpPr>
        <a:xfrm>
          <a:off x="0" y="0"/>
          <a:ext cx="0" cy="0"/>
          <a:chOff x="0" y="0"/>
          <a:chExt cx="0" cy="0"/>
        </a:xfrm>
      </p:grpSpPr>
      <p:sp>
        <p:nvSpPr>
          <p:cNvPr id="13" name="Text Placeholder 2"/>
          <p:cNvSpPr>
            <a:spLocks noGrp="1"/>
          </p:cNvSpPr>
          <p:nvPr>
            <p:ph type="body" sz="quarter" idx="15" hasCustomPrompt="1"/>
          </p:nvPr>
        </p:nvSpPr>
        <p:spPr>
          <a:xfrm>
            <a:off x="5561351" y="4616171"/>
            <a:ext cx="5350489" cy="307777"/>
          </a:xfrm>
          <a:prstGeom prst="rect">
            <a:avLst/>
          </a:prstGeom>
        </p:spPr>
        <p:txBody>
          <a:bodyPr anchor="t">
            <a:spAutoFit/>
          </a:bodyPr>
          <a:lstStyle>
            <a:lvl1pPr marL="0" marR="0" indent="0" algn="l" defTabSz="342900" rtl="0" eaLnBrk="1" fontAlgn="auto" latinLnBrk="0" hangingPunct="1">
              <a:lnSpc>
                <a:spcPct val="110000"/>
              </a:lnSpc>
              <a:spcBef>
                <a:spcPts val="0"/>
              </a:spcBef>
              <a:spcAft>
                <a:spcPts val="0"/>
              </a:spcAft>
              <a:buClr>
                <a:schemeClr val="accent1"/>
              </a:buClr>
              <a:buSzPct val="92000"/>
              <a:buFont typeface="Wingdings 2" panose="05020102010507070707" pitchFamily="18" charset="2"/>
              <a:buNone/>
              <a:tabLst/>
              <a:defRPr sz="1400" b="0" baseline="0">
                <a:solidFill>
                  <a:schemeClr val="tx2"/>
                </a:solidFill>
                <a:latin typeface="+mn-lt"/>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text (5 lines max)</a:t>
            </a:r>
          </a:p>
        </p:txBody>
      </p:sp>
      <p:sp>
        <p:nvSpPr>
          <p:cNvPr id="17" name="Text Placeholder 2"/>
          <p:cNvSpPr>
            <a:spLocks noGrp="1"/>
          </p:cNvSpPr>
          <p:nvPr>
            <p:ph type="body" sz="quarter" idx="21" hasCustomPrompt="1"/>
          </p:nvPr>
        </p:nvSpPr>
        <p:spPr>
          <a:xfrm>
            <a:off x="5561351" y="4206467"/>
            <a:ext cx="5350489" cy="307777"/>
          </a:xfrm>
          <a:prstGeom prst="rect">
            <a:avLst/>
          </a:prstGeom>
        </p:spPr>
        <p:txBody>
          <a:bodyPr anchor="b" anchorCtr="0">
            <a:sp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400" b="1">
                <a:solidFill>
                  <a:srgbClr val="779F25"/>
                </a:solidFill>
                <a:latin typeface="+mn-lt"/>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edit “Specialties:” header</a:t>
            </a:r>
          </a:p>
        </p:txBody>
      </p:sp>
      <p:sp>
        <p:nvSpPr>
          <p:cNvPr id="15" name="Text Placeholder 2"/>
          <p:cNvSpPr>
            <a:spLocks noGrp="1"/>
          </p:cNvSpPr>
          <p:nvPr>
            <p:ph type="body" sz="quarter" idx="20" hasCustomPrompt="1"/>
          </p:nvPr>
        </p:nvSpPr>
        <p:spPr>
          <a:xfrm>
            <a:off x="5561351" y="1320015"/>
            <a:ext cx="5350489" cy="307777"/>
          </a:xfrm>
          <a:prstGeom prst="rect">
            <a:avLst/>
          </a:prstGeom>
        </p:spPr>
        <p:txBody>
          <a:bodyPr anchor="t">
            <a:spAutoFit/>
          </a:bodyPr>
          <a:lstStyle>
            <a:lvl1pPr marL="0" marR="0" indent="0" algn="l" defTabSz="342900" rtl="0" eaLnBrk="1" fontAlgn="auto" latinLnBrk="0" hangingPunct="1">
              <a:lnSpc>
                <a:spcPct val="110000"/>
              </a:lnSpc>
              <a:spcBef>
                <a:spcPts val="0"/>
              </a:spcBef>
              <a:spcAft>
                <a:spcPts val="0"/>
              </a:spcAft>
              <a:buClr>
                <a:schemeClr val="accent1"/>
              </a:buClr>
              <a:buSzPct val="92000"/>
              <a:buFont typeface="Wingdings 2" panose="05020102010507070707" pitchFamily="18" charset="2"/>
              <a:buNone/>
              <a:tabLst/>
              <a:defRPr sz="1400" b="0" baseline="0">
                <a:solidFill>
                  <a:schemeClr val="tx2"/>
                </a:solidFill>
                <a:latin typeface="+mn-lt"/>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text (11 lines max)</a:t>
            </a:r>
          </a:p>
        </p:txBody>
      </p:sp>
      <p:sp>
        <p:nvSpPr>
          <p:cNvPr id="3" name="Text Placeholder 2"/>
          <p:cNvSpPr>
            <a:spLocks noGrp="1"/>
          </p:cNvSpPr>
          <p:nvPr>
            <p:ph type="body" sz="quarter" idx="11" hasCustomPrompt="1"/>
          </p:nvPr>
        </p:nvSpPr>
        <p:spPr>
          <a:xfrm>
            <a:off x="5561351" y="910312"/>
            <a:ext cx="5350489" cy="307777"/>
          </a:xfrm>
          <a:prstGeom prst="rect">
            <a:avLst/>
          </a:prstGeom>
        </p:spPr>
        <p:txBody>
          <a:bodyPr anchor="b" anchorCtr="0">
            <a:sp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400" b="1">
                <a:solidFill>
                  <a:schemeClr val="accent1"/>
                </a:solidFill>
                <a:latin typeface="+mn-lt"/>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here to add text (4 lines max)</a:t>
            </a:r>
          </a:p>
        </p:txBody>
      </p:sp>
      <p:sp>
        <p:nvSpPr>
          <p:cNvPr id="28" name="Picture Placeholder 22"/>
          <p:cNvSpPr>
            <a:spLocks noGrp="1"/>
          </p:cNvSpPr>
          <p:nvPr>
            <p:ph type="pic" sz="quarter" idx="12" hasCustomPrompt="1"/>
          </p:nvPr>
        </p:nvSpPr>
        <p:spPr>
          <a:xfrm>
            <a:off x="0" y="-7938"/>
            <a:ext cx="5093208" cy="6865938"/>
          </a:xfrm>
          <a:prstGeom prst="rect">
            <a:avLst/>
          </a:prstGeom>
          <a:solidFill>
            <a:schemeClr val="accent2">
              <a:lumMod val="20000"/>
              <a:lumOff val="80000"/>
            </a:schemeClr>
          </a:solidFill>
        </p:spPr>
        <p:txBody>
          <a:bodyPr anchor="t">
            <a:normAutofit/>
          </a:bodyPr>
          <a:lstStyle>
            <a:lvl1pPr marL="0" indent="0" algn="ctr">
              <a:buNone/>
              <a:defRPr lang="en-US" sz="2000" kern="1200" dirty="0" smtClean="0">
                <a:solidFill>
                  <a:schemeClr val="accent2">
                    <a:lumMod val="75000"/>
                  </a:schemeClr>
                </a:solidFill>
                <a:latin typeface="+mn-lt"/>
                <a:ea typeface="+mn-ea"/>
                <a:cs typeface="+mn-cs"/>
              </a:defRPr>
            </a:lvl1pPr>
          </a:lstStyle>
          <a:p>
            <a:r>
              <a:rPr lang="en-US" dirty="0"/>
              <a:t>Click on the icon below to insert headshot</a:t>
            </a:r>
          </a:p>
        </p:txBody>
      </p:sp>
      <p:sp>
        <p:nvSpPr>
          <p:cNvPr id="25" name="Text Placeholder 5">
            <a:extLst>
              <a:ext uri="{FF2B5EF4-FFF2-40B4-BE49-F238E27FC236}">
                <a16:creationId xmlns:a16="http://schemas.microsoft.com/office/drawing/2014/main" id="{4A13A452-ABB4-E241-A634-94BBE0E84AEA}"/>
              </a:ext>
            </a:extLst>
          </p:cNvPr>
          <p:cNvSpPr>
            <a:spLocks noGrp="1"/>
          </p:cNvSpPr>
          <p:nvPr>
            <p:ph type="body" sz="quarter" idx="10" hasCustomPrompt="1"/>
          </p:nvPr>
        </p:nvSpPr>
        <p:spPr>
          <a:xfrm>
            <a:off x="0" y="4849738"/>
            <a:ext cx="4767250" cy="1426464"/>
          </a:xfrm>
          <a:custGeom>
            <a:avLst/>
            <a:gdLst>
              <a:gd name="connsiteX0" fmla="*/ 0 w 4767250"/>
              <a:gd name="connsiteY0" fmla="*/ 0 h 1426464"/>
              <a:gd name="connsiteX1" fmla="*/ 806826 w 4767250"/>
              <a:gd name="connsiteY1" fmla="*/ 0 h 1426464"/>
              <a:gd name="connsiteX2" fmla="*/ 1559862 w 4767250"/>
              <a:gd name="connsiteY2" fmla="*/ 0 h 1426464"/>
              <a:gd name="connsiteX3" fmla="*/ 4767250 w 4767250"/>
              <a:gd name="connsiteY3" fmla="*/ 0 h 1426464"/>
              <a:gd name="connsiteX4" fmla="*/ 4698165 w 4767250"/>
              <a:gd name="connsiteY4" fmla="*/ 69085 h 1426464"/>
              <a:gd name="connsiteX5" fmla="*/ 3637628 w 4767250"/>
              <a:gd name="connsiteY5" fmla="*/ 1129622 h 1426464"/>
              <a:gd name="connsiteX6" fmla="*/ 3343436 w 4767250"/>
              <a:gd name="connsiteY6" fmla="*/ 1423813 h 1426464"/>
              <a:gd name="connsiteX7" fmla="*/ 1559862 w 4767250"/>
              <a:gd name="connsiteY7" fmla="*/ 1423813 h 1426464"/>
              <a:gd name="connsiteX8" fmla="*/ 1559862 w 4767250"/>
              <a:gd name="connsiteY8" fmla="*/ 1426464 h 1426464"/>
              <a:gd name="connsiteX9" fmla="*/ 0 w 4767250"/>
              <a:gd name="connsiteY9" fmla="*/ 1426464 h 14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7250" h="1426464">
                <a:moveTo>
                  <a:pt x="0" y="0"/>
                </a:moveTo>
                <a:lnTo>
                  <a:pt x="806826" y="0"/>
                </a:lnTo>
                <a:lnTo>
                  <a:pt x="1559862" y="0"/>
                </a:lnTo>
                <a:lnTo>
                  <a:pt x="4767250" y="0"/>
                </a:lnTo>
                <a:lnTo>
                  <a:pt x="4698165" y="69085"/>
                </a:lnTo>
                <a:cubicBezTo>
                  <a:pt x="4361055" y="406196"/>
                  <a:pt x="3999342" y="767909"/>
                  <a:pt x="3637628" y="1129622"/>
                </a:cubicBezTo>
                <a:lnTo>
                  <a:pt x="3343436" y="1423813"/>
                </a:lnTo>
                <a:lnTo>
                  <a:pt x="1559862" y="1423813"/>
                </a:lnTo>
                <a:lnTo>
                  <a:pt x="1559862" y="1426464"/>
                </a:lnTo>
                <a:lnTo>
                  <a:pt x="0" y="1426464"/>
                </a:lnTo>
                <a:close/>
              </a:path>
            </a:pathLst>
          </a:custGeom>
          <a:solidFill>
            <a:schemeClr val="accent3"/>
          </a:solidFill>
        </p:spPr>
        <p:txBody>
          <a:bodyPr wrap="square" lIns="365760" tIns="91440" rIns="457200">
            <a:noAutofit/>
          </a:bodyPr>
          <a:lstStyle>
            <a:lvl1pPr marL="0" indent="0">
              <a:buNone/>
              <a:defRPr lang="en-US" sz="2400" kern="1200" dirty="0">
                <a:solidFill>
                  <a:schemeClr val="bg1"/>
                </a:solidFill>
                <a:latin typeface="+mn-lt"/>
                <a:ea typeface="+mn-ea"/>
                <a:cs typeface="+mn-cs"/>
              </a:defRPr>
            </a:lvl1pPr>
          </a:lstStyle>
          <a:p>
            <a:pPr lvl="0"/>
            <a:r>
              <a:rPr lang="en-US" err="1"/>
              <a:t>Firstname</a:t>
            </a:r>
            <a:r>
              <a:rPr lang="en-US"/>
              <a:t> </a:t>
            </a:r>
            <a:r>
              <a:rPr lang="en-US" err="1"/>
              <a:t>Lastname</a:t>
            </a:r>
            <a:endParaRPr lang="en-US"/>
          </a:p>
        </p:txBody>
      </p:sp>
      <p:sp>
        <p:nvSpPr>
          <p:cNvPr id="20" name="Text Placeholder 3"/>
          <p:cNvSpPr>
            <a:spLocks noGrp="1"/>
          </p:cNvSpPr>
          <p:nvPr>
            <p:ph type="body" sz="quarter" idx="17" hasCustomPrompt="1"/>
          </p:nvPr>
        </p:nvSpPr>
        <p:spPr>
          <a:xfrm>
            <a:off x="-1" y="5289398"/>
            <a:ext cx="3948223" cy="329321"/>
          </a:xfrm>
          <a:prstGeom prst="rect">
            <a:avLst/>
          </a:prstGeom>
        </p:spPr>
        <p:txBody>
          <a:bodyPr wrap="square" lIns="365760">
            <a:spAutoFit/>
          </a:bodyPr>
          <a:lstStyle>
            <a:lvl1pPr marL="0" indent="0">
              <a:buNone/>
              <a:defRPr sz="1400">
                <a:solidFill>
                  <a:schemeClr val="bg1"/>
                </a:solidFill>
              </a:defRPr>
            </a:lvl1pPr>
          </a:lstStyle>
          <a:p>
            <a:pPr lvl="0"/>
            <a:r>
              <a:rPr lang="en-US"/>
              <a:t>Title | Credentials</a:t>
            </a:r>
          </a:p>
        </p:txBody>
      </p:sp>
      <p:sp>
        <p:nvSpPr>
          <p:cNvPr id="21" name="Text Placeholder 3"/>
          <p:cNvSpPr>
            <a:spLocks noGrp="1"/>
          </p:cNvSpPr>
          <p:nvPr>
            <p:ph type="body" sz="quarter" idx="18" hasCustomPrompt="1"/>
          </p:nvPr>
        </p:nvSpPr>
        <p:spPr>
          <a:xfrm>
            <a:off x="-1" y="5558955"/>
            <a:ext cx="3615071" cy="329321"/>
          </a:xfrm>
          <a:prstGeom prst="rect">
            <a:avLst/>
          </a:prstGeom>
        </p:spPr>
        <p:txBody>
          <a:bodyPr wrap="square" lIns="365760">
            <a:spAutoFit/>
          </a:bodyPr>
          <a:lstStyle>
            <a:lvl1pPr marL="0" indent="0">
              <a:buNone/>
              <a:defRPr sz="1400">
                <a:solidFill>
                  <a:schemeClr val="bg1"/>
                </a:solidFill>
              </a:defRPr>
            </a:lvl1pPr>
          </a:lstStyle>
          <a:p>
            <a:pPr lvl="0"/>
            <a:r>
              <a:rPr lang="en-US"/>
              <a:t>xlastname@berrydunn.com</a:t>
            </a:r>
          </a:p>
        </p:txBody>
      </p:sp>
      <p:sp>
        <p:nvSpPr>
          <p:cNvPr id="22" name="Text Placeholder 3"/>
          <p:cNvSpPr>
            <a:spLocks noGrp="1"/>
          </p:cNvSpPr>
          <p:nvPr>
            <p:ph type="body" sz="quarter" idx="19" hasCustomPrompt="1"/>
          </p:nvPr>
        </p:nvSpPr>
        <p:spPr>
          <a:xfrm>
            <a:off x="-1" y="5828512"/>
            <a:ext cx="3352801" cy="329321"/>
          </a:xfrm>
          <a:prstGeom prst="rect">
            <a:avLst/>
          </a:prstGeom>
        </p:spPr>
        <p:txBody>
          <a:bodyPr wrap="square" lIns="365760">
            <a:spAutoFit/>
          </a:bodyPr>
          <a:lstStyle>
            <a:lvl1pPr marL="0" indent="0">
              <a:buNone/>
              <a:defRPr sz="1400">
                <a:solidFill>
                  <a:schemeClr val="bg1"/>
                </a:solidFill>
              </a:defRPr>
            </a:lvl1pPr>
          </a:lstStyle>
          <a:p>
            <a:pPr lvl="0"/>
            <a:r>
              <a:rPr lang="en-US"/>
              <a:t>000.000.0000</a:t>
            </a:r>
          </a:p>
        </p:txBody>
      </p:sp>
    </p:spTree>
    <p:extLst>
      <p:ext uri="{BB962C8B-B14F-4D97-AF65-F5344CB8AC3E}">
        <p14:creationId xmlns:p14="http://schemas.microsoft.com/office/powerpoint/2010/main" val="3172610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rvices - 2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“Services” title</a:t>
            </a:r>
          </a:p>
        </p:txBody>
      </p:sp>
      <p:sp>
        <p:nvSpPr>
          <p:cNvPr id="7" name="Text Placeholder 15"/>
          <p:cNvSpPr>
            <a:spLocks noGrp="1"/>
          </p:cNvSpPr>
          <p:nvPr>
            <p:ph type="body" sz="quarter" idx="11" hasCustomPrompt="1"/>
          </p:nvPr>
        </p:nvSpPr>
        <p:spPr>
          <a:xfrm>
            <a:off x="6387671"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8" name="Text Placeholder 15"/>
          <p:cNvSpPr>
            <a:spLocks noGrp="1"/>
          </p:cNvSpPr>
          <p:nvPr>
            <p:ph type="body" sz="quarter" idx="14" hasCustomPrompt="1"/>
          </p:nvPr>
        </p:nvSpPr>
        <p:spPr>
          <a:xfrm>
            <a:off x="6387671" y="3091433"/>
            <a:ext cx="2872153" cy="307777"/>
          </a:xfrm>
          <a:prstGeom prst="rect">
            <a:avLst/>
          </a:prstGeom>
        </p:spPr>
        <p:txBody>
          <a:bodyPr wrap="square" lIns="0" anchor="ctr" anchorCtr="0">
            <a:spAutoFit/>
          </a:bodyPr>
          <a:lstStyle>
            <a:lvl1pPr marL="0" indent="0" algn="ctr">
              <a:buNone/>
              <a:defRPr sz="1400" b="1">
                <a:solidFill>
                  <a:schemeClr val="accent3"/>
                </a:solidFill>
              </a:defRPr>
            </a:lvl1pPr>
          </a:lstStyle>
          <a:p>
            <a:pPr lvl="0"/>
            <a:r>
              <a:rPr lang="en-US"/>
              <a:t>Click to edit “What to consider”</a:t>
            </a:r>
          </a:p>
        </p:txBody>
      </p:sp>
      <p:sp>
        <p:nvSpPr>
          <p:cNvPr id="9" name="Text Placeholder 15"/>
          <p:cNvSpPr>
            <a:spLocks noGrp="1"/>
          </p:cNvSpPr>
          <p:nvPr>
            <p:ph type="body" sz="quarter" idx="15" hasCustomPrompt="1"/>
          </p:nvPr>
        </p:nvSpPr>
        <p:spPr>
          <a:xfrm>
            <a:off x="2992949"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0" name="Text Placeholder 15"/>
          <p:cNvSpPr>
            <a:spLocks noGrp="1"/>
          </p:cNvSpPr>
          <p:nvPr>
            <p:ph type="body" sz="quarter" idx="16" hasCustomPrompt="1"/>
          </p:nvPr>
        </p:nvSpPr>
        <p:spPr>
          <a:xfrm>
            <a:off x="2992949" y="3091433"/>
            <a:ext cx="2872153" cy="307777"/>
          </a:xfrm>
          <a:prstGeom prst="rect">
            <a:avLst/>
          </a:prstGeom>
        </p:spPr>
        <p:txBody>
          <a:bodyPr wrap="square" lIns="0" anchor="ctr" anchorCtr="0">
            <a:spAutoFit/>
          </a:bodyPr>
          <a:lstStyle>
            <a:lvl1pPr marL="0" indent="0" algn="ctr">
              <a:buNone/>
              <a:defRPr sz="1400" b="1">
                <a:solidFill>
                  <a:srgbClr val="779F25"/>
                </a:solidFill>
              </a:defRPr>
            </a:lvl1pPr>
          </a:lstStyle>
          <a:p>
            <a:pPr lvl="0"/>
            <a:r>
              <a:rPr lang="en-US"/>
              <a:t>Click to edit “We can help you”</a:t>
            </a:r>
          </a:p>
        </p:txBody>
      </p:sp>
      <p:pic>
        <p:nvPicPr>
          <p:cNvPr id="11" name="Picture 10"/>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36421" y="1419585"/>
            <a:ext cx="1374651" cy="1374651"/>
          </a:xfrm>
          <a:prstGeom prst="rect">
            <a:avLst/>
          </a:prstGeom>
        </p:spPr>
      </p:pic>
      <p:cxnSp>
        <p:nvCxnSpPr>
          <p:cNvPr id="13" name="Straight Connector 12"/>
          <p:cNvCxnSpPr/>
          <p:nvPr/>
        </p:nvCxnSpPr>
        <p:spPr>
          <a:xfrm>
            <a:off x="6134237"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41698" y="1419584"/>
            <a:ext cx="1374651" cy="1374651"/>
          </a:xfrm>
          <a:prstGeom prst="rect">
            <a:avLst/>
          </a:prstGeom>
        </p:spPr>
      </p:pic>
    </p:spTree>
    <p:extLst>
      <p:ext uri="{BB962C8B-B14F-4D97-AF65-F5344CB8AC3E}">
        <p14:creationId xmlns:p14="http://schemas.microsoft.com/office/powerpoint/2010/main" val="365361650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rvices - 2 editable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“Services” title</a:t>
            </a:r>
          </a:p>
        </p:txBody>
      </p:sp>
      <p:sp>
        <p:nvSpPr>
          <p:cNvPr id="7" name="Text Placeholder 15"/>
          <p:cNvSpPr>
            <a:spLocks noGrp="1"/>
          </p:cNvSpPr>
          <p:nvPr>
            <p:ph type="body" sz="quarter" idx="11" hasCustomPrompt="1"/>
          </p:nvPr>
        </p:nvSpPr>
        <p:spPr>
          <a:xfrm>
            <a:off x="6387671"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8" name="Text Placeholder 15"/>
          <p:cNvSpPr>
            <a:spLocks noGrp="1"/>
          </p:cNvSpPr>
          <p:nvPr>
            <p:ph type="body" sz="quarter" idx="14" hasCustomPrompt="1"/>
          </p:nvPr>
        </p:nvSpPr>
        <p:spPr>
          <a:xfrm>
            <a:off x="6387671" y="3091433"/>
            <a:ext cx="2872153" cy="307777"/>
          </a:xfrm>
          <a:prstGeom prst="rect">
            <a:avLst/>
          </a:prstGeom>
        </p:spPr>
        <p:txBody>
          <a:bodyPr wrap="square" lIns="0" anchor="ctr" anchorCtr="0">
            <a:spAutoFit/>
          </a:bodyPr>
          <a:lstStyle>
            <a:lvl1pPr marL="0" indent="0" algn="ctr">
              <a:buNone/>
              <a:defRPr sz="1400" b="1" baseline="0">
                <a:solidFill>
                  <a:schemeClr val="accent3"/>
                </a:solidFill>
              </a:defRPr>
            </a:lvl1pPr>
          </a:lstStyle>
          <a:p>
            <a:pPr lvl="0"/>
            <a:r>
              <a:rPr lang="en-US"/>
              <a:t>Click to add header text</a:t>
            </a:r>
          </a:p>
        </p:txBody>
      </p:sp>
      <p:sp>
        <p:nvSpPr>
          <p:cNvPr id="9" name="Text Placeholder 15"/>
          <p:cNvSpPr>
            <a:spLocks noGrp="1"/>
          </p:cNvSpPr>
          <p:nvPr>
            <p:ph type="body" sz="quarter" idx="15" hasCustomPrompt="1"/>
          </p:nvPr>
        </p:nvSpPr>
        <p:spPr>
          <a:xfrm>
            <a:off x="2992949"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0" name="Text Placeholder 15"/>
          <p:cNvSpPr>
            <a:spLocks noGrp="1"/>
          </p:cNvSpPr>
          <p:nvPr>
            <p:ph type="body" sz="quarter" idx="16" hasCustomPrompt="1"/>
          </p:nvPr>
        </p:nvSpPr>
        <p:spPr>
          <a:xfrm>
            <a:off x="2992949" y="3091433"/>
            <a:ext cx="2872153" cy="307777"/>
          </a:xfrm>
          <a:prstGeom prst="rect">
            <a:avLst/>
          </a:prstGeom>
        </p:spPr>
        <p:txBody>
          <a:bodyPr wrap="square" lIns="0" anchor="ctr" anchorCtr="0">
            <a:spAutoFit/>
          </a:bodyPr>
          <a:lstStyle>
            <a:lvl1pPr marL="0" indent="0" algn="ctr">
              <a:buNone/>
              <a:defRPr sz="1400" b="1">
                <a:solidFill>
                  <a:srgbClr val="779F25"/>
                </a:solidFill>
              </a:defRPr>
            </a:lvl1pPr>
          </a:lstStyle>
          <a:p>
            <a:pPr lvl="0"/>
            <a:r>
              <a:rPr lang="en-US"/>
              <a:t>Click to add header text</a:t>
            </a:r>
          </a:p>
        </p:txBody>
      </p:sp>
      <p:sp>
        <p:nvSpPr>
          <p:cNvPr id="15" name="Picture Placeholder 5"/>
          <p:cNvSpPr>
            <a:spLocks noGrp="1" noChangeAspect="1"/>
          </p:cNvSpPr>
          <p:nvPr>
            <p:ph type="pic" sz="quarter" idx="13" hasCustomPrompt="1"/>
          </p:nvPr>
        </p:nvSpPr>
        <p:spPr>
          <a:xfrm>
            <a:off x="3743225"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a:t>
            </a:r>
          </a:p>
        </p:txBody>
      </p:sp>
      <p:sp>
        <p:nvSpPr>
          <p:cNvPr id="17" name="Picture Placeholder 5"/>
          <p:cNvSpPr>
            <a:spLocks noGrp="1" noChangeAspect="1"/>
          </p:cNvSpPr>
          <p:nvPr>
            <p:ph type="pic" sz="quarter" idx="17" hasCustomPrompt="1"/>
          </p:nvPr>
        </p:nvSpPr>
        <p:spPr>
          <a:xfrm>
            <a:off x="7137947"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a:t>
            </a:r>
          </a:p>
        </p:txBody>
      </p:sp>
      <p:cxnSp>
        <p:nvCxnSpPr>
          <p:cNvPr id="13" name="Straight Connector 12"/>
          <p:cNvCxnSpPr/>
          <p:nvPr/>
        </p:nvCxnSpPr>
        <p:spPr>
          <a:xfrm>
            <a:off x="6134237"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6529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partmental Cover">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 y="5831058"/>
            <a:ext cx="1188721" cy="1026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a:spLocks noChangeAspect="1"/>
          </p:cNvSpPr>
          <p:nvPr userDrawn="1"/>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Text Placeholder 3"/>
          <p:cNvSpPr>
            <a:spLocks noGrp="1"/>
          </p:cNvSpPr>
          <p:nvPr>
            <p:ph type="body" sz="quarter" idx="12" hasCustomPrompt="1"/>
          </p:nvPr>
        </p:nvSpPr>
        <p:spPr>
          <a:xfrm>
            <a:off x="2393950" y="3128192"/>
            <a:ext cx="8959850" cy="973612"/>
          </a:xfrm>
        </p:spPr>
        <p:txBody>
          <a:bodyPr anchor="t" anchorCtr="0">
            <a:noAutofit/>
          </a:bodyPr>
          <a:lstStyle>
            <a:lvl1pPr marL="0" indent="0" algn="r">
              <a:buFontTx/>
              <a:buNone/>
              <a:defRPr>
                <a:solidFill>
                  <a:schemeClr val="tx2">
                    <a:lumMod val="75000"/>
                  </a:schemeClr>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subtitle, 2 lines max</a:t>
            </a:r>
          </a:p>
        </p:txBody>
      </p:sp>
      <p:sp>
        <p:nvSpPr>
          <p:cNvPr id="21" name="Text Placeholder 3"/>
          <p:cNvSpPr>
            <a:spLocks noGrp="1"/>
          </p:cNvSpPr>
          <p:nvPr>
            <p:ph type="body" sz="quarter" idx="13" hasCustomPrompt="1"/>
          </p:nvPr>
        </p:nvSpPr>
        <p:spPr>
          <a:xfrm>
            <a:off x="7970409" y="5697140"/>
            <a:ext cx="3383391" cy="403039"/>
          </a:xfrm>
        </p:spPr>
        <p:txBody>
          <a:bodyPr anchor="b" anchorCtr="0">
            <a:normAutofit/>
          </a:bodyPr>
          <a:lstStyle>
            <a:lvl1pPr marL="0" indent="0" algn="r">
              <a:buFontTx/>
              <a:buNone/>
              <a:defRPr sz="1800">
                <a:solidFill>
                  <a:schemeClr val="accent1"/>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date</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914" y="5614876"/>
            <a:ext cx="2743200" cy="470916"/>
          </a:xfrm>
          <a:prstGeom prst="rect">
            <a:avLst/>
          </a:prstGeom>
        </p:spPr>
      </p:pic>
      <p:sp>
        <p:nvSpPr>
          <p:cNvPr id="24" name="Text Placeholder 3"/>
          <p:cNvSpPr>
            <a:spLocks noGrp="1"/>
          </p:cNvSpPr>
          <p:nvPr>
            <p:ph type="body" sz="quarter" idx="15" hasCustomPrompt="1"/>
          </p:nvPr>
        </p:nvSpPr>
        <p:spPr>
          <a:xfrm>
            <a:off x="441914" y="6153827"/>
            <a:ext cx="5560602" cy="403039"/>
          </a:xfrm>
        </p:spPr>
        <p:txBody>
          <a:bodyPr lIns="0" rIns="0" anchor="b" anchorCtr="0">
            <a:noAutofit/>
          </a:bodyPr>
          <a:lstStyle>
            <a:lvl1pPr marL="0" indent="0" algn="l">
              <a:buFontTx/>
              <a:buNone/>
              <a:defRPr sz="1800" cap="all" spc="100" baseline="0">
                <a:solidFill>
                  <a:schemeClr val="accent2">
                    <a:lumMod val="75000"/>
                  </a:schemeClr>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add department name</a:t>
            </a:r>
          </a:p>
        </p:txBody>
      </p:sp>
      <p:sp>
        <p:nvSpPr>
          <p:cNvPr id="26" name="Text Placeholder 2"/>
          <p:cNvSpPr>
            <a:spLocks noGrp="1"/>
          </p:cNvSpPr>
          <p:nvPr>
            <p:ph type="body" sz="quarter" idx="16" hasCustomPrompt="1"/>
          </p:nvPr>
        </p:nvSpPr>
        <p:spPr>
          <a:xfrm>
            <a:off x="9448800" y="0"/>
            <a:ext cx="2743200" cy="1181595"/>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for informational documents for internal or external audiences, </a:t>
            </a:r>
            <a:br>
              <a:rPr lang="en-US"/>
            </a:br>
            <a:r>
              <a:rPr lang="en-US"/>
              <a:t>e.g. a Compliance overview</a:t>
            </a:r>
          </a:p>
        </p:txBody>
      </p:sp>
      <p:sp>
        <p:nvSpPr>
          <p:cNvPr id="11" name="Title 2"/>
          <p:cNvSpPr>
            <a:spLocks noGrp="1"/>
          </p:cNvSpPr>
          <p:nvPr>
            <p:ph type="title" hasCustomPrompt="1"/>
          </p:nvPr>
        </p:nvSpPr>
        <p:spPr>
          <a:xfrm>
            <a:off x="2393950" y="2352486"/>
            <a:ext cx="8959273" cy="761055"/>
          </a:xfrm>
        </p:spPr>
        <p:txBody>
          <a:bodyPr anchor="b" anchorCtr="0">
            <a:noAutofit/>
          </a:bodyPr>
          <a:lstStyle>
            <a:lvl1pPr algn="r">
              <a:defRPr sz="4400"/>
            </a:lvl1pPr>
          </a:lstStyle>
          <a:p>
            <a:r>
              <a:rPr lang="en-US"/>
              <a:t>Click to edit title, 1 line max</a:t>
            </a:r>
          </a:p>
        </p:txBody>
      </p:sp>
      <p:sp>
        <p:nvSpPr>
          <p:cNvPr id="10" name="Freeform 5"/>
          <p:cNvSpPr>
            <a:spLocks noChangeAspect="1"/>
          </p:cNvSpPr>
          <p:nvPr userDrawn="1"/>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702834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rvices - 3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“Services” title</a:t>
            </a:r>
          </a:p>
        </p:txBody>
      </p:sp>
      <p:sp>
        <p:nvSpPr>
          <p:cNvPr id="7" name="Text Placeholder 15"/>
          <p:cNvSpPr>
            <a:spLocks noGrp="1"/>
          </p:cNvSpPr>
          <p:nvPr>
            <p:ph type="body" sz="quarter" idx="11" hasCustomPrompt="1"/>
          </p:nvPr>
        </p:nvSpPr>
        <p:spPr>
          <a:xfrm>
            <a:off x="8039687"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edit text with a max height of 10 lines</a:t>
            </a:r>
          </a:p>
        </p:txBody>
      </p:sp>
      <p:sp>
        <p:nvSpPr>
          <p:cNvPr id="8" name="Text Placeholder 15"/>
          <p:cNvSpPr>
            <a:spLocks noGrp="1"/>
          </p:cNvSpPr>
          <p:nvPr>
            <p:ph type="body" sz="quarter" idx="14" hasCustomPrompt="1"/>
          </p:nvPr>
        </p:nvSpPr>
        <p:spPr>
          <a:xfrm>
            <a:off x="8039687" y="3091433"/>
            <a:ext cx="2872153" cy="307777"/>
          </a:xfrm>
          <a:prstGeom prst="rect">
            <a:avLst/>
          </a:prstGeom>
        </p:spPr>
        <p:txBody>
          <a:bodyPr wrap="square" lIns="0" anchor="ctr" anchorCtr="0">
            <a:spAutoFit/>
          </a:bodyPr>
          <a:lstStyle>
            <a:lvl1pPr marL="0" indent="0" algn="ctr">
              <a:buNone/>
              <a:defRPr sz="1400" b="1">
                <a:solidFill>
                  <a:schemeClr val="accent3"/>
                </a:solidFill>
              </a:defRPr>
            </a:lvl1pPr>
          </a:lstStyle>
          <a:p>
            <a:pPr lvl="0"/>
            <a:r>
              <a:rPr lang="en-US"/>
              <a:t>Click to edit “Solution in action”</a:t>
            </a:r>
          </a:p>
        </p:txBody>
      </p:sp>
      <p:sp>
        <p:nvSpPr>
          <p:cNvPr id="9" name="Text Placeholder 15"/>
          <p:cNvSpPr>
            <a:spLocks noGrp="1"/>
          </p:cNvSpPr>
          <p:nvPr>
            <p:ph type="body" sz="quarter" idx="15" hasCustomPrompt="1"/>
          </p:nvPr>
        </p:nvSpPr>
        <p:spPr>
          <a:xfrm>
            <a:off x="4644965" y="3512057"/>
            <a:ext cx="2872153" cy="2246769"/>
          </a:xfrm>
          <a:prstGeom prst="rect">
            <a:avLst/>
          </a:prstGeom>
        </p:spPr>
        <p:txBody>
          <a:bodyPr wrap="square" lIns="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0" name="Text Placeholder 15"/>
          <p:cNvSpPr>
            <a:spLocks noGrp="1"/>
          </p:cNvSpPr>
          <p:nvPr>
            <p:ph type="body" sz="quarter" idx="16" hasCustomPrompt="1"/>
          </p:nvPr>
        </p:nvSpPr>
        <p:spPr>
          <a:xfrm>
            <a:off x="4644965" y="3091433"/>
            <a:ext cx="2872153" cy="307777"/>
          </a:xfrm>
          <a:prstGeom prst="rect">
            <a:avLst/>
          </a:prstGeom>
        </p:spPr>
        <p:txBody>
          <a:bodyPr wrap="square" lIns="0" anchor="ctr" anchorCtr="0">
            <a:spAutoFit/>
          </a:bodyPr>
          <a:lstStyle>
            <a:lvl1pPr marL="0" indent="0" algn="ctr">
              <a:buNone/>
              <a:defRPr sz="1400" b="1">
                <a:solidFill>
                  <a:srgbClr val="779F25"/>
                </a:solidFill>
              </a:defRPr>
            </a:lvl1pPr>
          </a:lstStyle>
          <a:p>
            <a:pPr lvl="0"/>
            <a:r>
              <a:rPr lang="en-US"/>
              <a:t>Click to edit “We can help you”</a:t>
            </a:r>
          </a:p>
        </p:txBody>
      </p:sp>
      <p:sp>
        <p:nvSpPr>
          <p:cNvPr id="11" name="Text Placeholder 15"/>
          <p:cNvSpPr>
            <a:spLocks noGrp="1"/>
          </p:cNvSpPr>
          <p:nvPr>
            <p:ph type="body" sz="quarter" idx="17" hasCustomPrompt="1"/>
          </p:nvPr>
        </p:nvSpPr>
        <p:spPr>
          <a:xfrm>
            <a:off x="1250244"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2" name="Text Placeholder 15"/>
          <p:cNvSpPr>
            <a:spLocks noGrp="1"/>
          </p:cNvSpPr>
          <p:nvPr>
            <p:ph type="body" sz="quarter" idx="18" hasCustomPrompt="1"/>
          </p:nvPr>
        </p:nvSpPr>
        <p:spPr>
          <a:xfrm>
            <a:off x="1250244" y="3091433"/>
            <a:ext cx="2872153" cy="307777"/>
          </a:xfrm>
          <a:prstGeom prst="rect">
            <a:avLst/>
          </a:prstGeom>
        </p:spPr>
        <p:txBody>
          <a:bodyPr wrap="square" lIns="0" anchor="ctr" anchorCtr="0">
            <a:spAutoFit/>
          </a:bodyPr>
          <a:lstStyle>
            <a:lvl1pPr marL="0" indent="0" algn="ctr">
              <a:buNone/>
              <a:defRPr sz="1400" b="1">
                <a:solidFill>
                  <a:schemeClr val="accent1"/>
                </a:solidFill>
              </a:defRPr>
            </a:lvl1pPr>
          </a:lstStyle>
          <a:p>
            <a:pPr lvl="0"/>
            <a:r>
              <a:rPr lang="en-US"/>
              <a:t>Click to edit “Challenges”</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520" y="1422637"/>
            <a:ext cx="1371600" cy="13716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469" y="1419586"/>
            <a:ext cx="1374651" cy="1374651"/>
          </a:xfrm>
          <a:prstGeom prst="rect">
            <a:avLst/>
          </a:prstGeom>
        </p:spPr>
      </p:pic>
      <p:pic>
        <p:nvPicPr>
          <p:cNvPr id="19" name="Picture 18"/>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393715" y="1419585"/>
            <a:ext cx="1374651" cy="1374651"/>
          </a:xfrm>
          <a:prstGeom prst="rect">
            <a:avLst/>
          </a:prstGeom>
        </p:spPr>
      </p:pic>
      <p:pic>
        <p:nvPicPr>
          <p:cNvPr id="20" name="Picture 19"/>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788437" y="1421666"/>
            <a:ext cx="1374651" cy="1374651"/>
          </a:xfrm>
          <a:prstGeom prst="rect">
            <a:avLst/>
          </a:prstGeom>
        </p:spPr>
      </p:pic>
      <p:cxnSp>
        <p:nvCxnSpPr>
          <p:cNvPr id="17" name="Straight Connector 16"/>
          <p:cNvCxnSpPr/>
          <p:nvPr/>
        </p:nvCxnSpPr>
        <p:spPr>
          <a:xfrm>
            <a:off x="4402419"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782928"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189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rvices - 3 editable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“Services” title</a:t>
            </a:r>
          </a:p>
        </p:txBody>
      </p:sp>
      <p:sp>
        <p:nvSpPr>
          <p:cNvPr id="7" name="Text Placeholder 15"/>
          <p:cNvSpPr>
            <a:spLocks noGrp="1"/>
          </p:cNvSpPr>
          <p:nvPr>
            <p:ph type="body" sz="quarter" idx="11" hasCustomPrompt="1"/>
          </p:nvPr>
        </p:nvSpPr>
        <p:spPr>
          <a:xfrm>
            <a:off x="8039687"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edit text with a max height of 10 lines</a:t>
            </a:r>
          </a:p>
        </p:txBody>
      </p:sp>
      <p:sp>
        <p:nvSpPr>
          <p:cNvPr id="8" name="Text Placeholder 15"/>
          <p:cNvSpPr>
            <a:spLocks noGrp="1"/>
          </p:cNvSpPr>
          <p:nvPr>
            <p:ph type="body" sz="quarter" idx="14" hasCustomPrompt="1"/>
          </p:nvPr>
        </p:nvSpPr>
        <p:spPr>
          <a:xfrm>
            <a:off x="8039687" y="3091433"/>
            <a:ext cx="2872153" cy="307777"/>
          </a:xfrm>
          <a:prstGeom prst="rect">
            <a:avLst/>
          </a:prstGeom>
        </p:spPr>
        <p:txBody>
          <a:bodyPr wrap="square" lIns="0" anchor="ctr" anchorCtr="0">
            <a:spAutoFit/>
          </a:bodyPr>
          <a:lstStyle>
            <a:lvl1pPr marL="0" indent="0" algn="ctr">
              <a:buNone/>
              <a:defRPr sz="1400" b="1">
                <a:solidFill>
                  <a:schemeClr val="accent3"/>
                </a:solidFill>
              </a:defRPr>
            </a:lvl1pPr>
          </a:lstStyle>
          <a:p>
            <a:pPr lvl="0"/>
            <a:r>
              <a:rPr lang="en-US"/>
              <a:t>Click to add header text</a:t>
            </a:r>
          </a:p>
        </p:txBody>
      </p:sp>
      <p:sp>
        <p:nvSpPr>
          <p:cNvPr id="9" name="Text Placeholder 15"/>
          <p:cNvSpPr>
            <a:spLocks noGrp="1"/>
          </p:cNvSpPr>
          <p:nvPr>
            <p:ph type="body" sz="quarter" idx="15" hasCustomPrompt="1"/>
          </p:nvPr>
        </p:nvSpPr>
        <p:spPr>
          <a:xfrm>
            <a:off x="4644965"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0" name="Text Placeholder 15"/>
          <p:cNvSpPr>
            <a:spLocks noGrp="1"/>
          </p:cNvSpPr>
          <p:nvPr>
            <p:ph type="body" sz="quarter" idx="16" hasCustomPrompt="1"/>
          </p:nvPr>
        </p:nvSpPr>
        <p:spPr>
          <a:xfrm>
            <a:off x="4644965" y="3091433"/>
            <a:ext cx="2872153" cy="307777"/>
          </a:xfrm>
          <a:prstGeom prst="rect">
            <a:avLst/>
          </a:prstGeom>
        </p:spPr>
        <p:txBody>
          <a:bodyPr wrap="square" lIns="0" anchor="ctr" anchorCtr="0">
            <a:spAutoFit/>
          </a:bodyPr>
          <a:lstStyle>
            <a:lvl1pPr marL="0" indent="0" algn="ctr">
              <a:buNone/>
              <a:defRPr sz="1400" b="1">
                <a:solidFill>
                  <a:srgbClr val="779F25"/>
                </a:solidFill>
              </a:defRPr>
            </a:lvl1pPr>
          </a:lstStyle>
          <a:p>
            <a:pPr lvl="0"/>
            <a:r>
              <a:rPr lang="en-US"/>
              <a:t>Click to add header text</a:t>
            </a:r>
          </a:p>
        </p:txBody>
      </p:sp>
      <p:sp>
        <p:nvSpPr>
          <p:cNvPr id="11" name="Text Placeholder 15"/>
          <p:cNvSpPr>
            <a:spLocks noGrp="1"/>
          </p:cNvSpPr>
          <p:nvPr>
            <p:ph type="body" sz="quarter" idx="17" hasCustomPrompt="1"/>
          </p:nvPr>
        </p:nvSpPr>
        <p:spPr>
          <a:xfrm>
            <a:off x="1250244" y="3512057"/>
            <a:ext cx="2872153" cy="224676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10 lines</a:t>
            </a:r>
          </a:p>
        </p:txBody>
      </p:sp>
      <p:sp>
        <p:nvSpPr>
          <p:cNvPr id="12" name="Text Placeholder 15"/>
          <p:cNvSpPr>
            <a:spLocks noGrp="1"/>
          </p:cNvSpPr>
          <p:nvPr>
            <p:ph type="body" sz="quarter" idx="18" hasCustomPrompt="1"/>
          </p:nvPr>
        </p:nvSpPr>
        <p:spPr>
          <a:xfrm>
            <a:off x="1250244" y="3091433"/>
            <a:ext cx="2872153" cy="307777"/>
          </a:xfrm>
          <a:prstGeom prst="rect">
            <a:avLst/>
          </a:prstGeom>
        </p:spPr>
        <p:txBody>
          <a:bodyPr wrap="square" lIns="0" anchor="ctr" anchorCtr="0">
            <a:spAutoFit/>
          </a:bodyPr>
          <a:lstStyle>
            <a:lvl1pPr marL="0" indent="0" algn="ctr">
              <a:buNone/>
              <a:defRPr sz="1400" b="1">
                <a:solidFill>
                  <a:schemeClr val="accent1"/>
                </a:solidFill>
              </a:defRPr>
            </a:lvl1pPr>
          </a:lstStyle>
          <a:p>
            <a:pPr lvl="0"/>
            <a:r>
              <a:rPr lang="en-US"/>
              <a:t>Click to add header text</a:t>
            </a:r>
          </a:p>
        </p:txBody>
      </p:sp>
      <p:sp>
        <p:nvSpPr>
          <p:cNvPr id="17" name="Picture Placeholder 5"/>
          <p:cNvSpPr>
            <a:spLocks noGrp="1" noChangeAspect="1"/>
          </p:cNvSpPr>
          <p:nvPr>
            <p:ph type="pic" sz="quarter" idx="13" hasCustomPrompt="1"/>
          </p:nvPr>
        </p:nvSpPr>
        <p:spPr>
          <a:xfrm>
            <a:off x="2000520"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a:t>
            </a:r>
          </a:p>
        </p:txBody>
      </p:sp>
      <p:sp>
        <p:nvSpPr>
          <p:cNvPr id="18" name="Picture Placeholder 5"/>
          <p:cNvSpPr>
            <a:spLocks noGrp="1" noChangeAspect="1"/>
          </p:cNvSpPr>
          <p:nvPr>
            <p:ph type="pic" sz="quarter" idx="19" hasCustomPrompt="1"/>
          </p:nvPr>
        </p:nvSpPr>
        <p:spPr>
          <a:xfrm>
            <a:off x="5395241"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a:t>
            </a:r>
          </a:p>
        </p:txBody>
      </p:sp>
      <p:sp>
        <p:nvSpPr>
          <p:cNvPr id="19" name="Picture Placeholder 5"/>
          <p:cNvSpPr>
            <a:spLocks noGrp="1" noChangeAspect="1"/>
          </p:cNvSpPr>
          <p:nvPr>
            <p:ph type="pic" sz="quarter" idx="20" hasCustomPrompt="1"/>
          </p:nvPr>
        </p:nvSpPr>
        <p:spPr>
          <a:xfrm>
            <a:off x="8789963" y="1422637"/>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a:t>
            </a:r>
          </a:p>
        </p:txBody>
      </p:sp>
      <p:cxnSp>
        <p:nvCxnSpPr>
          <p:cNvPr id="16" name="Straight Connector 15"/>
          <p:cNvCxnSpPr/>
          <p:nvPr/>
        </p:nvCxnSpPr>
        <p:spPr>
          <a:xfrm>
            <a:off x="4402419"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82928" y="1440367"/>
            <a:ext cx="0" cy="4355915"/>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55617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eam of experts">
    <p:spTree>
      <p:nvGrpSpPr>
        <p:cNvPr id="1" name=""/>
        <p:cNvGrpSpPr/>
        <p:nvPr/>
      </p:nvGrpSpPr>
      <p:grpSpPr>
        <a:xfrm>
          <a:off x="0" y="0"/>
          <a:ext cx="0" cy="0"/>
          <a:chOff x="0" y="0"/>
          <a:chExt cx="0" cy="0"/>
        </a:xfrm>
      </p:grpSpPr>
      <p:sp>
        <p:nvSpPr>
          <p:cNvPr id="3" name="Freeform 2"/>
          <p:cNvSpPr/>
          <p:nvPr/>
        </p:nvSpPr>
        <p:spPr>
          <a:xfrm>
            <a:off x="0" y="488515"/>
            <a:ext cx="6682625" cy="1102290"/>
          </a:xfrm>
          <a:custGeom>
            <a:avLst/>
            <a:gdLst>
              <a:gd name="connsiteX0" fmla="*/ 0 w 6682625"/>
              <a:gd name="connsiteY0" fmla="*/ 0 h 1102290"/>
              <a:gd name="connsiteX1" fmla="*/ 2450709 w 6682625"/>
              <a:gd name="connsiteY1" fmla="*/ 0 h 1102290"/>
              <a:gd name="connsiteX2" fmla="*/ 6612186 w 6682625"/>
              <a:gd name="connsiteY2" fmla="*/ 0 h 1102290"/>
              <a:gd name="connsiteX3" fmla="*/ 6682625 w 6682625"/>
              <a:gd name="connsiteY3" fmla="*/ 0 h 1102290"/>
              <a:gd name="connsiteX4" fmla="*/ 6278338 w 6682625"/>
              <a:gd name="connsiteY4" fmla="*/ 404287 h 1102290"/>
              <a:gd name="connsiteX5" fmla="*/ 5676572 w 6682625"/>
              <a:gd name="connsiteY5" fmla="*/ 1006055 h 1102290"/>
              <a:gd name="connsiteX6" fmla="*/ 5580337 w 6682625"/>
              <a:gd name="connsiteY6" fmla="*/ 1102290 h 1102290"/>
              <a:gd name="connsiteX7" fmla="*/ 5423193 w 6682625"/>
              <a:gd name="connsiteY7" fmla="*/ 1102290 h 1102290"/>
              <a:gd name="connsiteX8" fmla="*/ 2450709 w 6682625"/>
              <a:gd name="connsiteY8" fmla="*/ 1102290 h 1102290"/>
              <a:gd name="connsiteX9" fmla="*/ 0 w 6682625"/>
              <a:gd name="connsiteY9" fmla="*/ 1102290 h 1102290"/>
              <a:gd name="connsiteX10" fmla="*/ 0 w 6682625"/>
              <a:gd name="connsiteY10" fmla="*/ 1057291 h 1102290"/>
              <a:gd name="connsiteX11" fmla="*/ 0 w 6682625"/>
              <a:gd name="connsiteY11" fmla="*/ 0 h 11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2625" h="1102290">
                <a:moveTo>
                  <a:pt x="0" y="0"/>
                </a:moveTo>
                <a:cubicBezTo>
                  <a:pt x="0" y="0"/>
                  <a:pt x="1044419" y="0"/>
                  <a:pt x="2450709" y="0"/>
                </a:cubicBezTo>
                <a:cubicBezTo>
                  <a:pt x="3711416" y="0"/>
                  <a:pt x="5275609" y="0"/>
                  <a:pt x="6612186" y="0"/>
                </a:cubicBezTo>
                <a:lnTo>
                  <a:pt x="6682625" y="0"/>
                </a:lnTo>
                <a:lnTo>
                  <a:pt x="6278338" y="404287"/>
                </a:lnTo>
                <a:cubicBezTo>
                  <a:pt x="6079780" y="602845"/>
                  <a:pt x="5878901" y="803724"/>
                  <a:pt x="5676572" y="1006055"/>
                </a:cubicBezTo>
                <a:lnTo>
                  <a:pt x="5580337" y="1102290"/>
                </a:lnTo>
                <a:lnTo>
                  <a:pt x="5423193" y="1102290"/>
                </a:lnTo>
                <a:cubicBezTo>
                  <a:pt x="4406559" y="1102290"/>
                  <a:pt x="3351214" y="1102290"/>
                  <a:pt x="2450709" y="1102290"/>
                </a:cubicBezTo>
                <a:cubicBezTo>
                  <a:pt x="1044419" y="1102290"/>
                  <a:pt x="0" y="1102290"/>
                  <a:pt x="0" y="1102290"/>
                </a:cubicBezTo>
                <a:lnTo>
                  <a:pt x="0" y="1057291"/>
                </a:lnTo>
                <a:cubicBezTo>
                  <a:pt x="0" y="407976"/>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Placeholder 1"/>
          <p:cNvSpPr>
            <a:spLocks noGrp="1"/>
          </p:cNvSpPr>
          <p:nvPr>
            <p:ph type="title" hasCustomPrompt="1"/>
          </p:nvPr>
        </p:nvSpPr>
        <p:spPr>
          <a:xfrm>
            <a:off x="320040" y="621475"/>
            <a:ext cx="5254041" cy="523220"/>
          </a:xfrm>
          <a:prstGeom prst="rect">
            <a:avLst/>
          </a:prstGeom>
        </p:spPr>
        <p:txBody>
          <a:bodyPr vert="horz" wrap="square" lIns="91440" tIns="45720" rIns="91440" bIns="45720" rtlCol="0" anchor="ctr" anchorCtr="0">
            <a:spAutoFit/>
          </a:bodyPr>
          <a:lstStyle>
            <a:lvl1pPr>
              <a:defRPr sz="2800" baseline="0">
                <a:solidFill>
                  <a:schemeClr val="bg1"/>
                </a:solidFill>
              </a:defRPr>
            </a:lvl1pPr>
          </a:lstStyle>
          <a:p>
            <a:r>
              <a:rPr lang="en-US"/>
              <a:t>Enter team name here</a:t>
            </a:r>
          </a:p>
        </p:txBody>
      </p:sp>
      <p:sp>
        <p:nvSpPr>
          <p:cNvPr id="5" name="Text Placeholder 2"/>
          <p:cNvSpPr>
            <a:spLocks noGrp="1"/>
          </p:cNvSpPr>
          <p:nvPr>
            <p:ph type="body" sz="quarter" idx="18" hasCustomPrompt="1"/>
          </p:nvPr>
        </p:nvSpPr>
        <p:spPr>
          <a:xfrm>
            <a:off x="319089" y="1091334"/>
            <a:ext cx="5254728" cy="369332"/>
          </a:xfrm>
          <a:prstGeom prst="rect">
            <a:avLst/>
          </a:prstGeom>
        </p:spPr>
        <p:txBody>
          <a:bodyPr>
            <a:noAutofit/>
          </a:bodyPr>
          <a:lstStyle>
            <a:lvl1pPr marL="0" indent="0">
              <a:buNone/>
              <a:defRPr sz="1800">
                <a:solidFill>
                  <a:schemeClr val="bg1"/>
                </a:solidFill>
              </a:defRPr>
            </a:lvl1pPr>
          </a:lstStyle>
          <a:p>
            <a:pPr lvl="0"/>
            <a:r>
              <a:rPr lang="en-US"/>
              <a:t>email@berrydunn.com</a:t>
            </a:r>
          </a:p>
        </p:txBody>
      </p:sp>
      <p:sp>
        <p:nvSpPr>
          <p:cNvPr id="6" name="Text Placeholder 5"/>
          <p:cNvSpPr>
            <a:spLocks noGrp="1"/>
          </p:cNvSpPr>
          <p:nvPr>
            <p:ph type="body" sz="quarter" idx="11" hasCustomPrompt="1"/>
          </p:nvPr>
        </p:nvSpPr>
        <p:spPr>
          <a:xfrm>
            <a:off x="1790944"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7" name="Text Placeholder 5"/>
          <p:cNvSpPr>
            <a:spLocks noGrp="1"/>
          </p:cNvSpPr>
          <p:nvPr>
            <p:ph type="body" sz="quarter" idx="12" hasCustomPrompt="1"/>
          </p:nvPr>
        </p:nvSpPr>
        <p:spPr>
          <a:xfrm>
            <a:off x="1790944"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8" name="Text Placeholder 5"/>
          <p:cNvSpPr>
            <a:spLocks noGrp="1"/>
          </p:cNvSpPr>
          <p:nvPr>
            <p:ph type="body" sz="quarter" idx="19" hasCustomPrompt="1"/>
          </p:nvPr>
        </p:nvSpPr>
        <p:spPr>
          <a:xfrm>
            <a:off x="4103843"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9" name="Text Placeholder 5"/>
          <p:cNvSpPr>
            <a:spLocks noGrp="1"/>
          </p:cNvSpPr>
          <p:nvPr>
            <p:ph type="body" sz="quarter" idx="20" hasCustomPrompt="1"/>
          </p:nvPr>
        </p:nvSpPr>
        <p:spPr>
          <a:xfrm>
            <a:off x="4103843"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0" name="Text Placeholder 5"/>
          <p:cNvSpPr>
            <a:spLocks noGrp="1"/>
          </p:cNvSpPr>
          <p:nvPr>
            <p:ph type="body" sz="quarter" idx="21" hasCustomPrompt="1"/>
          </p:nvPr>
        </p:nvSpPr>
        <p:spPr>
          <a:xfrm>
            <a:off x="6416742"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1" name="Text Placeholder 5"/>
          <p:cNvSpPr>
            <a:spLocks noGrp="1"/>
          </p:cNvSpPr>
          <p:nvPr>
            <p:ph type="body" sz="quarter" idx="22" hasCustomPrompt="1"/>
          </p:nvPr>
        </p:nvSpPr>
        <p:spPr>
          <a:xfrm>
            <a:off x="6416742"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2" name="Text Placeholder 5"/>
          <p:cNvSpPr>
            <a:spLocks noGrp="1"/>
          </p:cNvSpPr>
          <p:nvPr>
            <p:ph type="body" sz="quarter" idx="23" hasCustomPrompt="1"/>
          </p:nvPr>
        </p:nvSpPr>
        <p:spPr>
          <a:xfrm>
            <a:off x="8729641"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3" name="Text Placeholder 5"/>
          <p:cNvSpPr>
            <a:spLocks noGrp="1"/>
          </p:cNvSpPr>
          <p:nvPr>
            <p:ph type="body" sz="quarter" idx="24" hasCustomPrompt="1"/>
          </p:nvPr>
        </p:nvSpPr>
        <p:spPr>
          <a:xfrm>
            <a:off x="8729641"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4" name="Text Placeholder 5"/>
          <p:cNvSpPr>
            <a:spLocks noGrp="1"/>
          </p:cNvSpPr>
          <p:nvPr>
            <p:ph type="body" sz="quarter" idx="25" hasCustomPrompt="1"/>
          </p:nvPr>
        </p:nvSpPr>
        <p:spPr>
          <a:xfrm>
            <a:off x="1790944"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5" name="Text Placeholder 5"/>
          <p:cNvSpPr>
            <a:spLocks noGrp="1"/>
          </p:cNvSpPr>
          <p:nvPr>
            <p:ph type="body" sz="quarter" idx="26" hasCustomPrompt="1"/>
          </p:nvPr>
        </p:nvSpPr>
        <p:spPr>
          <a:xfrm>
            <a:off x="1790944"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6" name="Text Placeholder 5"/>
          <p:cNvSpPr>
            <a:spLocks noGrp="1"/>
          </p:cNvSpPr>
          <p:nvPr>
            <p:ph type="body" sz="quarter" idx="27" hasCustomPrompt="1"/>
          </p:nvPr>
        </p:nvSpPr>
        <p:spPr>
          <a:xfrm>
            <a:off x="4103843"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7" name="Text Placeholder 5"/>
          <p:cNvSpPr>
            <a:spLocks noGrp="1"/>
          </p:cNvSpPr>
          <p:nvPr>
            <p:ph type="body" sz="quarter" idx="28" hasCustomPrompt="1"/>
          </p:nvPr>
        </p:nvSpPr>
        <p:spPr>
          <a:xfrm>
            <a:off x="4103843"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8" name="Text Placeholder 5"/>
          <p:cNvSpPr>
            <a:spLocks noGrp="1"/>
          </p:cNvSpPr>
          <p:nvPr>
            <p:ph type="body" sz="quarter" idx="29" hasCustomPrompt="1"/>
          </p:nvPr>
        </p:nvSpPr>
        <p:spPr>
          <a:xfrm>
            <a:off x="6416742"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9" name="Text Placeholder 5"/>
          <p:cNvSpPr>
            <a:spLocks noGrp="1"/>
          </p:cNvSpPr>
          <p:nvPr>
            <p:ph type="body" sz="quarter" idx="30" hasCustomPrompt="1"/>
          </p:nvPr>
        </p:nvSpPr>
        <p:spPr>
          <a:xfrm>
            <a:off x="6416742"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0" name="Text Placeholder 5"/>
          <p:cNvSpPr>
            <a:spLocks noGrp="1"/>
          </p:cNvSpPr>
          <p:nvPr>
            <p:ph type="body" sz="quarter" idx="31" hasCustomPrompt="1"/>
          </p:nvPr>
        </p:nvSpPr>
        <p:spPr>
          <a:xfrm>
            <a:off x="8729641"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1" name="Text Placeholder 5"/>
          <p:cNvSpPr>
            <a:spLocks noGrp="1"/>
          </p:cNvSpPr>
          <p:nvPr>
            <p:ph type="body" sz="quarter" idx="32" hasCustomPrompt="1"/>
          </p:nvPr>
        </p:nvSpPr>
        <p:spPr>
          <a:xfrm>
            <a:off x="8729641"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2" name="Text Placeholder 5"/>
          <p:cNvSpPr>
            <a:spLocks noGrp="1"/>
          </p:cNvSpPr>
          <p:nvPr>
            <p:ph type="body" sz="quarter" idx="33" hasCustomPrompt="1"/>
          </p:nvPr>
        </p:nvSpPr>
        <p:spPr>
          <a:xfrm>
            <a:off x="1790944"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3" name="Text Placeholder 5"/>
          <p:cNvSpPr>
            <a:spLocks noGrp="1"/>
          </p:cNvSpPr>
          <p:nvPr>
            <p:ph type="body" sz="quarter" idx="34" hasCustomPrompt="1"/>
          </p:nvPr>
        </p:nvSpPr>
        <p:spPr>
          <a:xfrm>
            <a:off x="1790944"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4" name="Text Placeholder 5"/>
          <p:cNvSpPr>
            <a:spLocks noGrp="1"/>
          </p:cNvSpPr>
          <p:nvPr>
            <p:ph type="body" sz="quarter" idx="35" hasCustomPrompt="1"/>
          </p:nvPr>
        </p:nvSpPr>
        <p:spPr>
          <a:xfrm>
            <a:off x="4103843"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5" name="Text Placeholder 5"/>
          <p:cNvSpPr>
            <a:spLocks noGrp="1"/>
          </p:cNvSpPr>
          <p:nvPr>
            <p:ph type="body" sz="quarter" idx="36" hasCustomPrompt="1"/>
          </p:nvPr>
        </p:nvSpPr>
        <p:spPr>
          <a:xfrm>
            <a:off x="4103843"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6" name="Text Placeholder 5"/>
          <p:cNvSpPr>
            <a:spLocks noGrp="1"/>
          </p:cNvSpPr>
          <p:nvPr>
            <p:ph type="body" sz="quarter" idx="37" hasCustomPrompt="1"/>
          </p:nvPr>
        </p:nvSpPr>
        <p:spPr>
          <a:xfrm>
            <a:off x="6416742"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7" name="Text Placeholder 5"/>
          <p:cNvSpPr>
            <a:spLocks noGrp="1"/>
          </p:cNvSpPr>
          <p:nvPr>
            <p:ph type="body" sz="quarter" idx="38" hasCustomPrompt="1"/>
          </p:nvPr>
        </p:nvSpPr>
        <p:spPr>
          <a:xfrm>
            <a:off x="6416742"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8" name="Text Placeholder 5"/>
          <p:cNvSpPr>
            <a:spLocks noGrp="1"/>
          </p:cNvSpPr>
          <p:nvPr>
            <p:ph type="body" sz="quarter" idx="39" hasCustomPrompt="1"/>
          </p:nvPr>
        </p:nvSpPr>
        <p:spPr>
          <a:xfrm>
            <a:off x="8729641"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9" name="Text Placeholder 5"/>
          <p:cNvSpPr>
            <a:spLocks noGrp="1"/>
          </p:cNvSpPr>
          <p:nvPr>
            <p:ph type="body" sz="quarter" idx="40" hasCustomPrompt="1"/>
          </p:nvPr>
        </p:nvSpPr>
        <p:spPr>
          <a:xfrm>
            <a:off x="8729641"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0" name="Text Placeholder 5"/>
          <p:cNvSpPr>
            <a:spLocks noGrp="1"/>
          </p:cNvSpPr>
          <p:nvPr>
            <p:ph type="body" sz="quarter" idx="41" hasCustomPrompt="1"/>
          </p:nvPr>
        </p:nvSpPr>
        <p:spPr>
          <a:xfrm>
            <a:off x="1790944"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1" name="Text Placeholder 5"/>
          <p:cNvSpPr>
            <a:spLocks noGrp="1"/>
          </p:cNvSpPr>
          <p:nvPr>
            <p:ph type="body" sz="quarter" idx="42" hasCustomPrompt="1"/>
          </p:nvPr>
        </p:nvSpPr>
        <p:spPr>
          <a:xfrm>
            <a:off x="1790944"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2" name="Text Placeholder 5"/>
          <p:cNvSpPr>
            <a:spLocks noGrp="1"/>
          </p:cNvSpPr>
          <p:nvPr>
            <p:ph type="body" sz="quarter" idx="43" hasCustomPrompt="1"/>
          </p:nvPr>
        </p:nvSpPr>
        <p:spPr>
          <a:xfrm>
            <a:off x="4103843"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3" name="Text Placeholder 5"/>
          <p:cNvSpPr>
            <a:spLocks noGrp="1"/>
          </p:cNvSpPr>
          <p:nvPr>
            <p:ph type="body" sz="quarter" idx="44" hasCustomPrompt="1"/>
          </p:nvPr>
        </p:nvSpPr>
        <p:spPr>
          <a:xfrm>
            <a:off x="4103843"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4" name="Text Placeholder 5"/>
          <p:cNvSpPr>
            <a:spLocks noGrp="1"/>
          </p:cNvSpPr>
          <p:nvPr>
            <p:ph type="body" sz="quarter" idx="45" hasCustomPrompt="1"/>
          </p:nvPr>
        </p:nvSpPr>
        <p:spPr>
          <a:xfrm>
            <a:off x="6416742"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5" name="Text Placeholder 5"/>
          <p:cNvSpPr>
            <a:spLocks noGrp="1"/>
          </p:cNvSpPr>
          <p:nvPr>
            <p:ph type="body" sz="quarter" idx="46" hasCustomPrompt="1"/>
          </p:nvPr>
        </p:nvSpPr>
        <p:spPr>
          <a:xfrm>
            <a:off x="6416742"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6" name="Text Placeholder 5"/>
          <p:cNvSpPr>
            <a:spLocks noGrp="1"/>
          </p:cNvSpPr>
          <p:nvPr>
            <p:ph type="body" sz="quarter" idx="47" hasCustomPrompt="1"/>
          </p:nvPr>
        </p:nvSpPr>
        <p:spPr>
          <a:xfrm>
            <a:off x="8729641"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7" name="Text Placeholder 5"/>
          <p:cNvSpPr>
            <a:spLocks noGrp="1"/>
          </p:cNvSpPr>
          <p:nvPr>
            <p:ph type="body" sz="quarter" idx="48" hasCustomPrompt="1"/>
          </p:nvPr>
        </p:nvSpPr>
        <p:spPr>
          <a:xfrm>
            <a:off x="8729641"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8" name="Text Placeholder 5"/>
          <p:cNvSpPr>
            <a:spLocks noGrp="1"/>
          </p:cNvSpPr>
          <p:nvPr>
            <p:ph type="body" sz="quarter" idx="49" hasCustomPrompt="1"/>
          </p:nvPr>
        </p:nvSpPr>
        <p:spPr>
          <a:xfrm>
            <a:off x="1790944"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9" name="Text Placeholder 5"/>
          <p:cNvSpPr>
            <a:spLocks noGrp="1"/>
          </p:cNvSpPr>
          <p:nvPr>
            <p:ph type="body" sz="quarter" idx="50" hasCustomPrompt="1"/>
          </p:nvPr>
        </p:nvSpPr>
        <p:spPr>
          <a:xfrm>
            <a:off x="1790944"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0" name="Text Placeholder 5"/>
          <p:cNvSpPr>
            <a:spLocks noGrp="1"/>
          </p:cNvSpPr>
          <p:nvPr>
            <p:ph type="body" sz="quarter" idx="51" hasCustomPrompt="1"/>
          </p:nvPr>
        </p:nvSpPr>
        <p:spPr>
          <a:xfrm>
            <a:off x="4103843"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1" name="Text Placeholder 5"/>
          <p:cNvSpPr>
            <a:spLocks noGrp="1"/>
          </p:cNvSpPr>
          <p:nvPr>
            <p:ph type="body" sz="quarter" idx="52" hasCustomPrompt="1"/>
          </p:nvPr>
        </p:nvSpPr>
        <p:spPr>
          <a:xfrm>
            <a:off x="4103843"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2" name="Text Placeholder 5"/>
          <p:cNvSpPr>
            <a:spLocks noGrp="1"/>
          </p:cNvSpPr>
          <p:nvPr>
            <p:ph type="body" sz="quarter" idx="53" hasCustomPrompt="1"/>
          </p:nvPr>
        </p:nvSpPr>
        <p:spPr>
          <a:xfrm>
            <a:off x="6416742"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3" name="Text Placeholder 5"/>
          <p:cNvSpPr>
            <a:spLocks noGrp="1"/>
          </p:cNvSpPr>
          <p:nvPr>
            <p:ph type="body" sz="quarter" idx="54" hasCustomPrompt="1"/>
          </p:nvPr>
        </p:nvSpPr>
        <p:spPr>
          <a:xfrm>
            <a:off x="6416742"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4" name="Text Placeholder 5"/>
          <p:cNvSpPr>
            <a:spLocks noGrp="1"/>
          </p:cNvSpPr>
          <p:nvPr>
            <p:ph type="body" sz="quarter" idx="55" hasCustomPrompt="1"/>
          </p:nvPr>
        </p:nvSpPr>
        <p:spPr>
          <a:xfrm>
            <a:off x="8729641"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5" name="Text Placeholder 5"/>
          <p:cNvSpPr>
            <a:spLocks noGrp="1"/>
          </p:cNvSpPr>
          <p:nvPr>
            <p:ph type="body" sz="quarter" idx="56" hasCustomPrompt="1"/>
          </p:nvPr>
        </p:nvSpPr>
        <p:spPr>
          <a:xfrm>
            <a:off x="8729641"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6" name="Rectangle 45"/>
          <p:cNvSpPr/>
          <p:nvPr/>
        </p:nvSpPr>
        <p:spPr>
          <a:xfrm>
            <a:off x="7064439" y="716495"/>
            <a:ext cx="3370552" cy="646331"/>
          </a:xfrm>
          <a:prstGeom prst="rect">
            <a:avLst/>
          </a:prstGeom>
        </p:spPr>
        <p:txBody>
          <a:bodyPr wrap="square">
            <a:spAutoFit/>
          </a:bodyPr>
          <a:lstStyle/>
          <a:p>
            <a:pPr lvl="0"/>
            <a:r>
              <a:rPr lang="en-US" dirty="0">
                <a:solidFill>
                  <a:schemeClr val="accent1"/>
                </a:solidFill>
              </a:rPr>
              <a:t>The experts who can help you achieve your business goals</a:t>
            </a:r>
          </a:p>
        </p:txBody>
      </p:sp>
    </p:spTree>
    <p:extLst>
      <p:ext uri="{BB962C8B-B14F-4D97-AF65-F5344CB8AC3E}">
        <p14:creationId xmlns:p14="http://schemas.microsoft.com/office/powerpoint/2010/main" val="41975326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am of experts - no quote">
    <p:spTree>
      <p:nvGrpSpPr>
        <p:cNvPr id="1" name=""/>
        <p:cNvGrpSpPr/>
        <p:nvPr/>
      </p:nvGrpSpPr>
      <p:grpSpPr>
        <a:xfrm>
          <a:off x="0" y="0"/>
          <a:ext cx="0" cy="0"/>
          <a:chOff x="0" y="0"/>
          <a:chExt cx="0" cy="0"/>
        </a:xfrm>
      </p:grpSpPr>
      <p:sp>
        <p:nvSpPr>
          <p:cNvPr id="3" name="Freeform 2"/>
          <p:cNvSpPr/>
          <p:nvPr/>
        </p:nvSpPr>
        <p:spPr>
          <a:xfrm>
            <a:off x="0" y="488515"/>
            <a:ext cx="6682625" cy="1102290"/>
          </a:xfrm>
          <a:custGeom>
            <a:avLst/>
            <a:gdLst>
              <a:gd name="connsiteX0" fmla="*/ 0 w 6682625"/>
              <a:gd name="connsiteY0" fmla="*/ 0 h 1102290"/>
              <a:gd name="connsiteX1" fmla="*/ 2450709 w 6682625"/>
              <a:gd name="connsiteY1" fmla="*/ 0 h 1102290"/>
              <a:gd name="connsiteX2" fmla="*/ 6612186 w 6682625"/>
              <a:gd name="connsiteY2" fmla="*/ 0 h 1102290"/>
              <a:gd name="connsiteX3" fmla="*/ 6682625 w 6682625"/>
              <a:gd name="connsiteY3" fmla="*/ 0 h 1102290"/>
              <a:gd name="connsiteX4" fmla="*/ 6278338 w 6682625"/>
              <a:gd name="connsiteY4" fmla="*/ 404287 h 1102290"/>
              <a:gd name="connsiteX5" fmla="*/ 5676572 w 6682625"/>
              <a:gd name="connsiteY5" fmla="*/ 1006055 h 1102290"/>
              <a:gd name="connsiteX6" fmla="*/ 5580337 w 6682625"/>
              <a:gd name="connsiteY6" fmla="*/ 1102290 h 1102290"/>
              <a:gd name="connsiteX7" fmla="*/ 5423193 w 6682625"/>
              <a:gd name="connsiteY7" fmla="*/ 1102290 h 1102290"/>
              <a:gd name="connsiteX8" fmla="*/ 2450709 w 6682625"/>
              <a:gd name="connsiteY8" fmla="*/ 1102290 h 1102290"/>
              <a:gd name="connsiteX9" fmla="*/ 0 w 6682625"/>
              <a:gd name="connsiteY9" fmla="*/ 1102290 h 1102290"/>
              <a:gd name="connsiteX10" fmla="*/ 0 w 6682625"/>
              <a:gd name="connsiteY10" fmla="*/ 1057291 h 1102290"/>
              <a:gd name="connsiteX11" fmla="*/ 0 w 6682625"/>
              <a:gd name="connsiteY11" fmla="*/ 0 h 110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2625" h="1102290">
                <a:moveTo>
                  <a:pt x="0" y="0"/>
                </a:moveTo>
                <a:cubicBezTo>
                  <a:pt x="0" y="0"/>
                  <a:pt x="1044419" y="0"/>
                  <a:pt x="2450709" y="0"/>
                </a:cubicBezTo>
                <a:cubicBezTo>
                  <a:pt x="3711416" y="0"/>
                  <a:pt x="5275609" y="0"/>
                  <a:pt x="6612186" y="0"/>
                </a:cubicBezTo>
                <a:lnTo>
                  <a:pt x="6682625" y="0"/>
                </a:lnTo>
                <a:lnTo>
                  <a:pt x="6278338" y="404287"/>
                </a:lnTo>
                <a:cubicBezTo>
                  <a:pt x="6079780" y="602845"/>
                  <a:pt x="5878901" y="803724"/>
                  <a:pt x="5676572" y="1006055"/>
                </a:cubicBezTo>
                <a:lnTo>
                  <a:pt x="5580337" y="1102290"/>
                </a:lnTo>
                <a:lnTo>
                  <a:pt x="5423193" y="1102290"/>
                </a:lnTo>
                <a:cubicBezTo>
                  <a:pt x="4406559" y="1102290"/>
                  <a:pt x="3351214" y="1102290"/>
                  <a:pt x="2450709" y="1102290"/>
                </a:cubicBezTo>
                <a:cubicBezTo>
                  <a:pt x="1044419" y="1102290"/>
                  <a:pt x="0" y="1102290"/>
                  <a:pt x="0" y="1102290"/>
                </a:cubicBezTo>
                <a:lnTo>
                  <a:pt x="0" y="1057291"/>
                </a:lnTo>
                <a:cubicBezTo>
                  <a:pt x="0" y="407976"/>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Placeholder 1"/>
          <p:cNvSpPr>
            <a:spLocks noGrp="1"/>
          </p:cNvSpPr>
          <p:nvPr>
            <p:ph type="title" hasCustomPrompt="1"/>
          </p:nvPr>
        </p:nvSpPr>
        <p:spPr>
          <a:xfrm>
            <a:off x="320040" y="621475"/>
            <a:ext cx="5254041" cy="523220"/>
          </a:xfrm>
          <a:prstGeom prst="rect">
            <a:avLst/>
          </a:prstGeom>
        </p:spPr>
        <p:txBody>
          <a:bodyPr vert="horz" wrap="square" lIns="91440" tIns="45720" rIns="91440" bIns="45720" rtlCol="0" anchor="ctr" anchorCtr="0">
            <a:spAutoFit/>
          </a:bodyPr>
          <a:lstStyle>
            <a:lvl1pPr>
              <a:defRPr sz="2800" baseline="0">
                <a:solidFill>
                  <a:schemeClr val="bg1"/>
                </a:solidFill>
              </a:defRPr>
            </a:lvl1pPr>
          </a:lstStyle>
          <a:p>
            <a:r>
              <a:rPr lang="en-US"/>
              <a:t>Enter team name here</a:t>
            </a:r>
          </a:p>
        </p:txBody>
      </p:sp>
      <p:sp>
        <p:nvSpPr>
          <p:cNvPr id="5" name="Text Placeholder 2"/>
          <p:cNvSpPr>
            <a:spLocks noGrp="1"/>
          </p:cNvSpPr>
          <p:nvPr>
            <p:ph type="body" sz="quarter" idx="18" hasCustomPrompt="1"/>
          </p:nvPr>
        </p:nvSpPr>
        <p:spPr>
          <a:xfrm>
            <a:off x="319089" y="1091334"/>
            <a:ext cx="5254728" cy="369332"/>
          </a:xfrm>
          <a:prstGeom prst="rect">
            <a:avLst/>
          </a:prstGeom>
        </p:spPr>
        <p:txBody>
          <a:bodyPr>
            <a:noAutofit/>
          </a:bodyPr>
          <a:lstStyle>
            <a:lvl1pPr marL="0" indent="0">
              <a:buNone/>
              <a:defRPr sz="1800">
                <a:solidFill>
                  <a:schemeClr val="bg1"/>
                </a:solidFill>
              </a:defRPr>
            </a:lvl1pPr>
          </a:lstStyle>
          <a:p>
            <a:pPr lvl="0"/>
            <a:r>
              <a:rPr lang="en-US"/>
              <a:t>email@berrydunn.com</a:t>
            </a:r>
          </a:p>
        </p:txBody>
      </p:sp>
      <p:sp>
        <p:nvSpPr>
          <p:cNvPr id="6" name="Text Placeholder 5"/>
          <p:cNvSpPr>
            <a:spLocks noGrp="1"/>
          </p:cNvSpPr>
          <p:nvPr>
            <p:ph type="body" sz="quarter" idx="11" hasCustomPrompt="1"/>
          </p:nvPr>
        </p:nvSpPr>
        <p:spPr>
          <a:xfrm>
            <a:off x="1790944"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7" name="Text Placeholder 5"/>
          <p:cNvSpPr>
            <a:spLocks noGrp="1"/>
          </p:cNvSpPr>
          <p:nvPr>
            <p:ph type="body" sz="quarter" idx="12" hasCustomPrompt="1"/>
          </p:nvPr>
        </p:nvSpPr>
        <p:spPr>
          <a:xfrm>
            <a:off x="1790944"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8" name="Text Placeholder 5"/>
          <p:cNvSpPr>
            <a:spLocks noGrp="1"/>
          </p:cNvSpPr>
          <p:nvPr>
            <p:ph type="body" sz="quarter" idx="19" hasCustomPrompt="1"/>
          </p:nvPr>
        </p:nvSpPr>
        <p:spPr>
          <a:xfrm>
            <a:off x="4103843"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9" name="Text Placeholder 5"/>
          <p:cNvSpPr>
            <a:spLocks noGrp="1"/>
          </p:cNvSpPr>
          <p:nvPr>
            <p:ph type="body" sz="quarter" idx="20" hasCustomPrompt="1"/>
          </p:nvPr>
        </p:nvSpPr>
        <p:spPr>
          <a:xfrm>
            <a:off x="4103843"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0" name="Text Placeholder 5"/>
          <p:cNvSpPr>
            <a:spLocks noGrp="1"/>
          </p:cNvSpPr>
          <p:nvPr>
            <p:ph type="body" sz="quarter" idx="21" hasCustomPrompt="1"/>
          </p:nvPr>
        </p:nvSpPr>
        <p:spPr>
          <a:xfrm>
            <a:off x="6416742"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1" name="Text Placeholder 5"/>
          <p:cNvSpPr>
            <a:spLocks noGrp="1"/>
          </p:cNvSpPr>
          <p:nvPr>
            <p:ph type="body" sz="quarter" idx="22" hasCustomPrompt="1"/>
          </p:nvPr>
        </p:nvSpPr>
        <p:spPr>
          <a:xfrm>
            <a:off x="6416742"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2" name="Text Placeholder 5"/>
          <p:cNvSpPr>
            <a:spLocks noGrp="1"/>
          </p:cNvSpPr>
          <p:nvPr>
            <p:ph type="body" sz="quarter" idx="23" hasCustomPrompt="1"/>
          </p:nvPr>
        </p:nvSpPr>
        <p:spPr>
          <a:xfrm>
            <a:off x="8729641" y="2060664"/>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3" name="Text Placeholder 5"/>
          <p:cNvSpPr>
            <a:spLocks noGrp="1"/>
          </p:cNvSpPr>
          <p:nvPr>
            <p:ph type="body" sz="quarter" idx="24" hasCustomPrompt="1"/>
          </p:nvPr>
        </p:nvSpPr>
        <p:spPr>
          <a:xfrm>
            <a:off x="8729641" y="2260986"/>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4" name="Text Placeholder 5"/>
          <p:cNvSpPr>
            <a:spLocks noGrp="1"/>
          </p:cNvSpPr>
          <p:nvPr>
            <p:ph type="body" sz="quarter" idx="25" hasCustomPrompt="1"/>
          </p:nvPr>
        </p:nvSpPr>
        <p:spPr>
          <a:xfrm>
            <a:off x="1790944"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5" name="Text Placeholder 5"/>
          <p:cNvSpPr>
            <a:spLocks noGrp="1"/>
          </p:cNvSpPr>
          <p:nvPr>
            <p:ph type="body" sz="quarter" idx="26" hasCustomPrompt="1"/>
          </p:nvPr>
        </p:nvSpPr>
        <p:spPr>
          <a:xfrm>
            <a:off x="1790944"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6" name="Text Placeholder 5"/>
          <p:cNvSpPr>
            <a:spLocks noGrp="1"/>
          </p:cNvSpPr>
          <p:nvPr>
            <p:ph type="body" sz="quarter" idx="27" hasCustomPrompt="1"/>
          </p:nvPr>
        </p:nvSpPr>
        <p:spPr>
          <a:xfrm>
            <a:off x="4103843"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7" name="Text Placeholder 5"/>
          <p:cNvSpPr>
            <a:spLocks noGrp="1"/>
          </p:cNvSpPr>
          <p:nvPr>
            <p:ph type="body" sz="quarter" idx="28" hasCustomPrompt="1"/>
          </p:nvPr>
        </p:nvSpPr>
        <p:spPr>
          <a:xfrm>
            <a:off x="4103843"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18" name="Text Placeholder 5"/>
          <p:cNvSpPr>
            <a:spLocks noGrp="1"/>
          </p:cNvSpPr>
          <p:nvPr>
            <p:ph type="body" sz="quarter" idx="29" hasCustomPrompt="1"/>
          </p:nvPr>
        </p:nvSpPr>
        <p:spPr>
          <a:xfrm>
            <a:off x="6416742"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19" name="Text Placeholder 5"/>
          <p:cNvSpPr>
            <a:spLocks noGrp="1"/>
          </p:cNvSpPr>
          <p:nvPr>
            <p:ph type="body" sz="quarter" idx="30" hasCustomPrompt="1"/>
          </p:nvPr>
        </p:nvSpPr>
        <p:spPr>
          <a:xfrm>
            <a:off x="6416742"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0" name="Text Placeholder 5"/>
          <p:cNvSpPr>
            <a:spLocks noGrp="1"/>
          </p:cNvSpPr>
          <p:nvPr>
            <p:ph type="body" sz="quarter" idx="31" hasCustomPrompt="1"/>
          </p:nvPr>
        </p:nvSpPr>
        <p:spPr>
          <a:xfrm>
            <a:off x="8729641" y="2984227"/>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1" name="Text Placeholder 5"/>
          <p:cNvSpPr>
            <a:spLocks noGrp="1"/>
          </p:cNvSpPr>
          <p:nvPr>
            <p:ph type="body" sz="quarter" idx="32" hasCustomPrompt="1"/>
          </p:nvPr>
        </p:nvSpPr>
        <p:spPr>
          <a:xfrm>
            <a:off x="8729641" y="3184549"/>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2" name="Text Placeholder 5"/>
          <p:cNvSpPr>
            <a:spLocks noGrp="1"/>
          </p:cNvSpPr>
          <p:nvPr>
            <p:ph type="body" sz="quarter" idx="33" hasCustomPrompt="1"/>
          </p:nvPr>
        </p:nvSpPr>
        <p:spPr>
          <a:xfrm>
            <a:off x="1790944"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3" name="Text Placeholder 5"/>
          <p:cNvSpPr>
            <a:spLocks noGrp="1"/>
          </p:cNvSpPr>
          <p:nvPr>
            <p:ph type="body" sz="quarter" idx="34" hasCustomPrompt="1"/>
          </p:nvPr>
        </p:nvSpPr>
        <p:spPr>
          <a:xfrm>
            <a:off x="1790944"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4" name="Text Placeholder 5"/>
          <p:cNvSpPr>
            <a:spLocks noGrp="1"/>
          </p:cNvSpPr>
          <p:nvPr>
            <p:ph type="body" sz="quarter" idx="35" hasCustomPrompt="1"/>
          </p:nvPr>
        </p:nvSpPr>
        <p:spPr>
          <a:xfrm>
            <a:off x="4103843"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5" name="Text Placeholder 5"/>
          <p:cNvSpPr>
            <a:spLocks noGrp="1"/>
          </p:cNvSpPr>
          <p:nvPr>
            <p:ph type="body" sz="quarter" idx="36" hasCustomPrompt="1"/>
          </p:nvPr>
        </p:nvSpPr>
        <p:spPr>
          <a:xfrm>
            <a:off x="4103843"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6" name="Text Placeholder 5"/>
          <p:cNvSpPr>
            <a:spLocks noGrp="1"/>
          </p:cNvSpPr>
          <p:nvPr>
            <p:ph type="body" sz="quarter" idx="37" hasCustomPrompt="1"/>
          </p:nvPr>
        </p:nvSpPr>
        <p:spPr>
          <a:xfrm>
            <a:off x="6416742"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7" name="Text Placeholder 5"/>
          <p:cNvSpPr>
            <a:spLocks noGrp="1"/>
          </p:cNvSpPr>
          <p:nvPr>
            <p:ph type="body" sz="quarter" idx="38" hasCustomPrompt="1"/>
          </p:nvPr>
        </p:nvSpPr>
        <p:spPr>
          <a:xfrm>
            <a:off x="6416742"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28" name="Text Placeholder 5"/>
          <p:cNvSpPr>
            <a:spLocks noGrp="1"/>
          </p:cNvSpPr>
          <p:nvPr>
            <p:ph type="body" sz="quarter" idx="39" hasCustomPrompt="1"/>
          </p:nvPr>
        </p:nvSpPr>
        <p:spPr>
          <a:xfrm>
            <a:off x="8729641" y="3906828"/>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29" name="Text Placeholder 5"/>
          <p:cNvSpPr>
            <a:spLocks noGrp="1"/>
          </p:cNvSpPr>
          <p:nvPr>
            <p:ph type="body" sz="quarter" idx="40" hasCustomPrompt="1"/>
          </p:nvPr>
        </p:nvSpPr>
        <p:spPr>
          <a:xfrm>
            <a:off x="8729641" y="4107150"/>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0" name="Text Placeholder 5"/>
          <p:cNvSpPr>
            <a:spLocks noGrp="1"/>
          </p:cNvSpPr>
          <p:nvPr>
            <p:ph type="body" sz="quarter" idx="41" hasCustomPrompt="1"/>
          </p:nvPr>
        </p:nvSpPr>
        <p:spPr>
          <a:xfrm>
            <a:off x="1790944"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1" name="Text Placeholder 5"/>
          <p:cNvSpPr>
            <a:spLocks noGrp="1"/>
          </p:cNvSpPr>
          <p:nvPr>
            <p:ph type="body" sz="quarter" idx="42" hasCustomPrompt="1"/>
          </p:nvPr>
        </p:nvSpPr>
        <p:spPr>
          <a:xfrm>
            <a:off x="1790944"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2" name="Text Placeholder 5"/>
          <p:cNvSpPr>
            <a:spLocks noGrp="1"/>
          </p:cNvSpPr>
          <p:nvPr>
            <p:ph type="body" sz="quarter" idx="43" hasCustomPrompt="1"/>
          </p:nvPr>
        </p:nvSpPr>
        <p:spPr>
          <a:xfrm>
            <a:off x="4103843"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3" name="Text Placeholder 5"/>
          <p:cNvSpPr>
            <a:spLocks noGrp="1"/>
          </p:cNvSpPr>
          <p:nvPr>
            <p:ph type="body" sz="quarter" idx="44" hasCustomPrompt="1"/>
          </p:nvPr>
        </p:nvSpPr>
        <p:spPr>
          <a:xfrm>
            <a:off x="4103843"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4" name="Text Placeholder 5"/>
          <p:cNvSpPr>
            <a:spLocks noGrp="1"/>
          </p:cNvSpPr>
          <p:nvPr>
            <p:ph type="body" sz="quarter" idx="45" hasCustomPrompt="1"/>
          </p:nvPr>
        </p:nvSpPr>
        <p:spPr>
          <a:xfrm>
            <a:off x="6416742"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5" name="Text Placeholder 5"/>
          <p:cNvSpPr>
            <a:spLocks noGrp="1"/>
          </p:cNvSpPr>
          <p:nvPr>
            <p:ph type="body" sz="quarter" idx="46" hasCustomPrompt="1"/>
          </p:nvPr>
        </p:nvSpPr>
        <p:spPr>
          <a:xfrm>
            <a:off x="6416742"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6" name="Text Placeholder 5"/>
          <p:cNvSpPr>
            <a:spLocks noGrp="1"/>
          </p:cNvSpPr>
          <p:nvPr>
            <p:ph type="body" sz="quarter" idx="47" hasCustomPrompt="1"/>
          </p:nvPr>
        </p:nvSpPr>
        <p:spPr>
          <a:xfrm>
            <a:off x="8729641" y="4829429"/>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7" name="Text Placeholder 5"/>
          <p:cNvSpPr>
            <a:spLocks noGrp="1"/>
          </p:cNvSpPr>
          <p:nvPr>
            <p:ph type="body" sz="quarter" idx="48" hasCustomPrompt="1"/>
          </p:nvPr>
        </p:nvSpPr>
        <p:spPr>
          <a:xfrm>
            <a:off x="8729641" y="5029751"/>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38" name="Text Placeholder 5"/>
          <p:cNvSpPr>
            <a:spLocks noGrp="1"/>
          </p:cNvSpPr>
          <p:nvPr>
            <p:ph type="body" sz="quarter" idx="49" hasCustomPrompt="1"/>
          </p:nvPr>
        </p:nvSpPr>
        <p:spPr>
          <a:xfrm>
            <a:off x="1790944"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39" name="Text Placeholder 5"/>
          <p:cNvSpPr>
            <a:spLocks noGrp="1"/>
          </p:cNvSpPr>
          <p:nvPr>
            <p:ph type="body" sz="quarter" idx="50" hasCustomPrompt="1"/>
          </p:nvPr>
        </p:nvSpPr>
        <p:spPr>
          <a:xfrm>
            <a:off x="1790944"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0" name="Text Placeholder 5"/>
          <p:cNvSpPr>
            <a:spLocks noGrp="1"/>
          </p:cNvSpPr>
          <p:nvPr>
            <p:ph type="body" sz="quarter" idx="51" hasCustomPrompt="1"/>
          </p:nvPr>
        </p:nvSpPr>
        <p:spPr>
          <a:xfrm>
            <a:off x="4103843"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1" name="Text Placeholder 5"/>
          <p:cNvSpPr>
            <a:spLocks noGrp="1"/>
          </p:cNvSpPr>
          <p:nvPr>
            <p:ph type="body" sz="quarter" idx="52" hasCustomPrompt="1"/>
          </p:nvPr>
        </p:nvSpPr>
        <p:spPr>
          <a:xfrm>
            <a:off x="4103843"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2" name="Text Placeholder 5"/>
          <p:cNvSpPr>
            <a:spLocks noGrp="1"/>
          </p:cNvSpPr>
          <p:nvPr>
            <p:ph type="body" sz="quarter" idx="53" hasCustomPrompt="1"/>
          </p:nvPr>
        </p:nvSpPr>
        <p:spPr>
          <a:xfrm>
            <a:off x="6416742"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3" name="Text Placeholder 5"/>
          <p:cNvSpPr>
            <a:spLocks noGrp="1"/>
          </p:cNvSpPr>
          <p:nvPr>
            <p:ph type="body" sz="quarter" idx="54" hasCustomPrompt="1"/>
          </p:nvPr>
        </p:nvSpPr>
        <p:spPr>
          <a:xfrm>
            <a:off x="6416742"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
        <p:nvSpPr>
          <p:cNvPr id="44" name="Text Placeholder 5"/>
          <p:cNvSpPr>
            <a:spLocks noGrp="1"/>
          </p:cNvSpPr>
          <p:nvPr>
            <p:ph type="body" sz="quarter" idx="55" hasCustomPrompt="1"/>
          </p:nvPr>
        </p:nvSpPr>
        <p:spPr>
          <a:xfrm>
            <a:off x="8729641" y="5752030"/>
            <a:ext cx="1705350" cy="261610"/>
          </a:xfrm>
          <a:prstGeom prst="rect">
            <a:avLst/>
          </a:prstGeom>
        </p:spPr>
        <p:txBody>
          <a:bodyPr wrap="square">
            <a:spAutoFit/>
          </a:bodyPr>
          <a:lstStyle>
            <a:lvl1pPr marL="0" indent="0" algn="ctr">
              <a:buNone/>
              <a:defRPr sz="1050" b="1">
                <a:solidFill>
                  <a:schemeClr val="accent1"/>
                </a:solidFill>
                <a:latin typeface="+mn-lt"/>
              </a:defRPr>
            </a:lvl1pPr>
          </a:lstStyle>
          <a:p>
            <a:pPr lvl="0"/>
            <a:r>
              <a:rPr lang="en-US"/>
              <a:t>Firstname Lastname</a:t>
            </a:r>
          </a:p>
        </p:txBody>
      </p:sp>
      <p:sp>
        <p:nvSpPr>
          <p:cNvPr id="45" name="Text Placeholder 5"/>
          <p:cNvSpPr>
            <a:spLocks noGrp="1"/>
          </p:cNvSpPr>
          <p:nvPr>
            <p:ph type="body" sz="quarter" idx="56" hasCustomPrompt="1"/>
          </p:nvPr>
        </p:nvSpPr>
        <p:spPr>
          <a:xfrm>
            <a:off x="8729641" y="5952352"/>
            <a:ext cx="1705350" cy="415498"/>
          </a:xfrm>
          <a:prstGeom prst="rect">
            <a:avLst/>
          </a:prstGeom>
        </p:spPr>
        <p:txBody>
          <a:bodyPr wrap="square" lIns="0" rIns="0">
            <a:noAutofit/>
          </a:bodyPr>
          <a:lstStyle>
            <a:lvl1pPr marL="0" indent="0" algn="ctr">
              <a:spcBef>
                <a:spcPts val="0"/>
              </a:spcBef>
              <a:spcAft>
                <a:spcPts val="0"/>
              </a:spcAft>
              <a:buNone/>
              <a:defRPr sz="1050">
                <a:solidFill>
                  <a:schemeClr val="accent3"/>
                </a:solidFill>
                <a:latin typeface="+mn-lt"/>
              </a:defRPr>
            </a:lvl1pPr>
          </a:lstStyle>
          <a:p>
            <a:pPr lvl="0"/>
            <a:r>
              <a:rPr lang="en-US"/>
              <a:t>Credentials</a:t>
            </a:r>
            <a:br>
              <a:rPr lang="en-US"/>
            </a:br>
            <a:r>
              <a:rPr lang="en-US"/>
              <a:t>Email</a:t>
            </a:r>
          </a:p>
        </p:txBody>
      </p:sp>
    </p:spTree>
    <p:extLst>
      <p:ext uri="{BB962C8B-B14F-4D97-AF65-F5344CB8AC3E}">
        <p14:creationId xmlns:p14="http://schemas.microsoft.com/office/powerpoint/2010/main" val="1654157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Goals w/ Header Box - Short">
    <p:spTree>
      <p:nvGrpSpPr>
        <p:cNvPr id="1" name=""/>
        <p:cNvGrpSpPr/>
        <p:nvPr/>
      </p:nvGrpSpPr>
      <p:grpSpPr>
        <a:xfrm>
          <a:off x="0" y="0"/>
          <a:ext cx="0" cy="0"/>
          <a:chOff x="0" y="0"/>
          <a:chExt cx="0" cy="0"/>
        </a:xfrm>
      </p:grpSpPr>
      <p:sp>
        <p:nvSpPr>
          <p:cNvPr id="12" name="Rectangle 11"/>
          <p:cNvSpPr/>
          <p:nvPr/>
        </p:nvSpPr>
        <p:spPr>
          <a:xfrm>
            <a:off x="0" y="0"/>
            <a:ext cx="12192000" cy="2247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Title 1"/>
          <p:cNvSpPr>
            <a:spLocks noGrp="1"/>
          </p:cNvSpPr>
          <p:nvPr>
            <p:ph type="title" hasCustomPrompt="1"/>
          </p:nvPr>
        </p:nvSpPr>
        <p:spPr>
          <a:xfrm>
            <a:off x="1930754" y="268170"/>
            <a:ext cx="9513101" cy="523220"/>
          </a:xfrm>
        </p:spPr>
        <p:txBody>
          <a:bodyPr/>
          <a:lstStyle>
            <a:lvl1pPr>
              <a:defRPr>
                <a:solidFill>
                  <a:schemeClr val="bg1"/>
                </a:solidFill>
              </a:defRPr>
            </a:lvl1pPr>
          </a:lstStyle>
          <a:p>
            <a:r>
              <a:rPr lang="en-US"/>
              <a:t>Click to edit “Goals” title</a:t>
            </a:r>
          </a:p>
        </p:txBody>
      </p:sp>
      <p:sp>
        <p:nvSpPr>
          <p:cNvPr id="11" name="Text Placeholder 15"/>
          <p:cNvSpPr>
            <a:spLocks noGrp="1"/>
          </p:cNvSpPr>
          <p:nvPr>
            <p:ph type="body" sz="quarter" idx="10" hasCustomPrompt="1"/>
          </p:nvPr>
        </p:nvSpPr>
        <p:spPr>
          <a:xfrm>
            <a:off x="1930753" y="972321"/>
            <a:ext cx="951310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edit text with a max height of 4 lines</a:t>
            </a:r>
          </a:p>
        </p:txBody>
      </p:sp>
      <p:sp>
        <p:nvSpPr>
          <p:cNvPr id="34" name="Text Placeholder 5"/>
          <p:cNvSpPr>
            <a:spLocks noGrp="1"/>
          </p:cNvSpPr>
          <p:nvPr>
            <p:ph type="body" sz="quarter" idx="18" hasCustomPrompt="1"/>
          </p:nvPr>
        </p:nvSpPr>
        <p:spPr>
          <a:xfrm>
            <a:off x="2801344" y="2513065"/>
            <a:ext cx="7560846"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6" name="Text Placeholder 5"/>
          <p:cNvSpPr>
            <a:spLocks noGrp="1"/>
          </p:cNvSpPr>
          <p:nvPr>
            <p:ph type="body" sz="quarter" idx="19" hasCustomPrompt="1"/>
          </p:nvPr>
        </p:nvSpPr>
        <p:spPr>
          <a:xfrm>
            <a:off x="2801344" y="2730711"/>
            <a:ext cx="756084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8" name="Text Placeholder 5"/>
          <p:cNvSpPr>
            <a:spLocks noGrp="1"/>
          </p:cNvSpPr>
          <p:nvPr>
            <p:ph type="body" sz="quarter" idx="20" hasCustomPrompt="1"/>
          </p:nvPr>
        </p:nvSpPr>
        <p:spPr>
          <a:xfrm>
            <a:off x="2801344" y="3472547"/>
            <a:ext cx="7560846"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0" name="Text Placeholder 5"/>
          <p:cNvSpPr>
            <a:spLocks noGrp="1"/>
          </p:cNvSpPr>
          <p:nvPr>
            <p:ph type="body" sz="quarter" idx="22" hasCustomPrompt="1"/>
          </p:nvPr>
        </p:nvSpPr>
        <p:spPr>
          <a:xfrm>
            <a:off x="2801344" y="3690193"/>
            <a:ext cx="756084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2" name="Text Placeholder 5"/>
          <p:cNvSpPr>
            <a:spLocks noGrp="1"/>
          </p:cNvSpPr>
          <p:nvPr>
            <p:ph type="body" sz="quarter" idx="23" hasCustomPrompt="1"/>
          </p:nvPr>
        </p:nvSpPr>
        <p:spPr>
          <a:xfrm>
            <a:off x="2801344" y="4445189"/>
            <a:ext cx="7560846"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4" name="Text Placeholder 5"/>
          <p:cNvSpPr>
            <a:spLocks noGrp="1"/>
          </p:cNvSpPr>
          <p:nvPr>
            <p:ph type="body" sz="quarter" idx="25" hasCustomPrompt="1"/>
          </p:nvPr>
        </p:nvSpPr>
        <p:spPr>
          <a:xfrm>
            <a:off x="2801344" y="4662835"/>
            <a:ext cx="756084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6" name="Text Placeholder 5"/>
          <p:cNvSpPr>
            <a:spLocks noGrp="1"/>
          </p:cNvSpPr>
          <p:nvPr>
            <p:ph type="body" sz="quarter" idx="26" hasCustomPrompt="1"/>
          </p:nvPr>
        </p:nvSpPr>
        <p:spPr>
          <a:xfrm>
            <a:off x="2801344" y="5411781"/>
            <a:ext cx="7560846"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8" name="Text Placeholder 5"/>
          <p:cNvSpPr>
            <a:spLocks noGrp="1"/>
          </p:cNvSpPr>
          <p:nvPr>
            <p:ph type="body" sz="quarter" idx="28" hasCustomPrompt="1"/>
          </p:nvPr>
        </p:nvSpPr>
        <p:spPr>
          <a:xfrm>
            <a:off x="2801344" y="5629427"/>
            <a:ext cx="756084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pic>
        <p:nvPicPr>
          <p:cNvPr id="50" name="Picture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575" y="281360"/>
            <a:ext cx="1371600" cy="1371600"/>
          </a:xfrm>
          <a:prstGeom prst="rect">
            <a:avLst/>
          </a:prstGeom>
        </p:spPr>
      </p:pic>
      <p:sp>
        <p:nvSpPr>
          <p:cNvPr id="26" name="Text Placeholder 5"/>
          <p:cNvSpPr>
            <a:spLocks noGrp="1"/>
          </p:cNvSpPr>
          <p:nvPr>
            <p:ph type="body" sz="quarter" idx="49" hasCustomPrompt="1"/>
          </p:nvPr>
        </p:nvSpPr>
        <p:spPr>
          <a:xfrm>
            <a:off x="1965932" y="2503461"/>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28" name="Text Placeholder 5"/>
          <p:cNvSpPr>
            <a:spLocks noGrp="1"/>
          </p:cNvSpPr>
          <p:nvPr>
            <p:ph type="body" sz="quarter" idx="50" hasCustomPrompt="1"/>
          </p:nvPr>
        </p:nvSpPr>
        <p:spPr>
          <a:xfrm>
            <a:off x="1965932" y="5405493"/>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1" name="Text Placeholder 5"/>
          <p:cNvSpPr>
            <a:spLocks noGrp="1"/>
          </p:cNvSpPr>
          <p:nvPr>
            <p:ph type="body" sz="quarter" idx="51" hasCustomPrompt="1"/>
          </p:nvPr>
        </p:nvSpPr>
        <p:spPr>
          <a:xfrm>
            <a:off x="1965932" y="4438149"/>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3" name="Text Placeholder 5"/>
          <p:cNvSpPr>
            <a:spLocks noGrp="1"/>
          </p:cNvSpPr>
          <p:nvPr>
            <p:ph type="body" sz="quarter" idx="52" hasCustomPrompt="1"/>
          </p:nvPr>
        </p:nvSpPr>
        <p:spPr>
          <a:xfrm>
            <a:off x="1965932" y="3470805"/>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1771445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Goals w/ Header Box - Long">
    <p:spTree>
      <p:nvGrpSpPr>
        <p:cNvPr id="1" name=""/>
        <p:cNvGrpSpPr/>
        <p:nvPr/>
      </p:nvGrpSpPr>
      <p:grpSpPr>
        <a:xfrm>
          <a:off x="0" y="0"/>
          <a:ext cx="0" cy="0"/>
          <a:chOff x="0" y="0"/>
          <a:chExt cx="0" cy="0"/>
        </a:xfrm>
      </p:grpSpPr>
      <p:sp>
        <p:nvSpPr>
          <p:cNvPr id="12" name="Rectangle 11"/>
          <p:cNvSpPr/>
          <p:nvPr/>
        </p:nvSpPr>
        <p:spPr>
          <a:xfrm>
            <a:off x="0" y="0"/>
            <a:ext cx="12192000" cy="2247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5"/>
          <p:cNvSpPr>
            <a:spLocks noChangeAspect="1"/>
          </p:cNvSpPr>
          <p:nvPr/>
        </p:nvSpPr>
        <p:spPr bwMode="auto">
          <a:xfrm rot="10800000">
            <a:off x="0" y="-20602"/>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Title 1"/>
          <p:cNvSpPr>
            <a:spLocks noGrp="1"/>
          </p:cNvSpPr>
          <p:nvPr>
            <p:ph type="title" hasCustomPrompt="1"/>
          </p:nvPr>
        </p:nvSpPr>
        <p:spPr>
          <a:xfrm>
            <a:off x="1930754" y="268170"/>
            <a:ext cx="9513102" cy="523220"/>
          </a:xfrm>
        </p:spPr>
        <p:txBody>
          <a:bodyPr/>
          <a:lstStyle>
            <a:lvl1pPr>
              <a:defRPr>
                <a:solidFill>
                  <a:schemeClr val="bg1"/>
                </a:solidFill>
              </a:defRPr>
            </a:lvl1pPr>
          </a:lstStyle>
          <a:p>
            <a:r>
              <a:rPr lang="en-US"/>
              <a:t>Click to edit “Goals” title</a:t>
            </a:r>
          </a:p>
        </p:txBody>
      </p:sp>
      <p:sp>
        <p:nvSpPr>
          <p:cNvPr id="11" name="Text Placeholder 15"/>
          <p:cNvSpPr>
            <a:spLocks noGrp="1"/>
          </p:cNvSpPr>
          <p:nvPr>
            <p:ph type="body" sz="quarter" idx="10" hasCustomPrompt="1"/>
          </p:nvPr>
        </p:nvSpPr>
        <p:spPr>
          <a:xfrm>
            <a:off x="1930753" y="972321"/>
            <a:ext cx="9513102"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sp>
        <p:nvSpPr>
          <p:cNvPr id="15" name="Text Placeholder 5"/>
          <p:cNvSpPr>
            <a:spLocks noGrp="1"/>
          </p:cNvSpPr>
          <p:nvPr>
            <p:ph type="body" sz="quarter" idx="18" hasCustomPrompt="1"/>
          </p:nvPr>
        </p:nvSpPr>
        <p:spPr>
          <a:xfrm>
            <a:off x="1604925" y="2513065"/>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17" name="Text Placeholder 5"/>
          <p:cNvSpPr>
            <a:spLocks noGrp="1"/>
          </p:cNvSpPr>
          <p:nvPr>
            <p:ph type="body" sz="quarter" idx="19" hasCustomPrompt="1"/>
          </p:nvPr>
        </p:nvSpPr>
        <p:spPr>
          <a:xfrm>
            <a:off x="1604925" y="2730711"/>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22" name="Text Placeholder 5"/>
          <p:cNvSpPr>
            <a:spLocks noGrp="1"/>
          </p:cNvSpPr>
          <p:nvPr>
            <p:ph type="body" sz="quarter" idx="20" hasCustomPrompt="1"/>
          </p:nvPr>
        </p:nvSpPr>
        <p:spPr>
          <a:xfrm>
            <a:off x="1604925" y="3407232"/>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24" name="Text Placeholder 5"/>
          <p:cNvSpPr>
            <a:spLocks noGrp="1"/>
          </p:cNvSpPr>
          <p:nvPr>
            <p:ph type="body" sz="quarter" idx="22" hasCustomPrompt="1"/>
          </p:nvPr>
        </p:nvSpPr>
        <p:spPr>
          <a:xfrm>
            <a:off x="1604925" y="3624878"/>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26" name="Text Placeholder 5"/>
          <p:cNvSpPr>
            <a:spLocks noGrp="1"/>
          </p:cNvSpPr>
          <p:nvPr>
            <p:ph type="body" sz="quarter" idx="23" hasCustomPrompt="1"/>
          </p:nvPr>
        </p:nvSpPr>
        <p:spPr>
          <a:xfrm>
            <a:off x="1604925" y="4314559"/>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28" name="Text Placeholder 5"/>
          <p:cNvSpPr>
            <a:spLocks noGrp="1"/>
          </p:cNvSpPr>
          <p:nvPr>
            <p:ph type="body" sz="quarter" idx="25" hasCustomPrompt="1"/>
          </p:nvPr>
        </p:nvSpPr>
        <p:spPr>
          <a:xfrm>
            <a:off x="1604925" y="4532205"/>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0" name="Text Placeholder 5"/>
          <p:cNvSpPr>
            <a:spLocks noGrp="1"/>
          </p:cNvSpPr>
          <p:nvPr>
            <p:ph type="body" sz="quarter" idx="26" hasCustomPrompt="1"/>
          </p:nvPr>
        </p:nvSpPr>
        <p:spPr>
          <a:xfrm>
            <a:off x="1604925" y="5215836"/>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2" name="Text Placeholder 5"/>
          <p:cNvSpPr>
            <a:spLocks noGrp="1"/>
          </p:cNvSpPr>
          <p:nvPr>
            <p:ph type="body" sz="quarter" idx="28" hasCustomPrompt="1"/>
          </p:nvPr>
        </p:nvSpPr>
        <p:spPr>
          <a:xfrm>
            <a:off x="1604925" y="5433482"/>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4" name="Text Placeholder 5"/>
          <p:cNvSpPr>
            <a:spLocks noGrp="1"/>
          </p:cNvSpPr>
          <p:nvPr>
            <p:ph type="body" sz="quarter" idx="29" hasCustomPrompt="1"/>
          </p:nvPr>
        </p:nvSpPr>
        <p:spPr>
          <a:xfrm>
            <a:off x="7156207" y="2513065"/>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6" name="Text Placeholder 5"/>
          <p:cNvSpPr>
            <a:spLocks noGrp="1"/>
          </p:cNvSpPr>
          <p:nvPr>
            <p:ph type="body" sz="quarter" idx="31" hasCustomPrompt="1"/>
          </p:nvPr>
        </p:nvSpPr>
        <p:spPr>
          <a:xfrm>
            <a:off x="7156207" y="2730711"/>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8" name="Text Placeholder 5"/>
          <p:cNvSpPr>
            <a:spLocks noGrp="1"/>
          </p:cNvSpPr>
          <p:nvPr>
            <p:ph type="body" sz="quarter" idx="32" hasCustomPrompt="1"/>
          </p:nvPr>
        </p:nvSpPr>
        <p:spPr>
          <a:xfrm>
            <a:off x="7156207" y="3407232"/>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0" name="Text Placeholder 5"/>
          <p:cNvSpPr>
            <a:spLocks noGrp="1"/>
          </p:cNvSpPr>
          <p:nvPr>
            <p:ph type="body" sz="quarter" idx="34" hasCustomPrompt="1"/>
          </p:nvPr>
        </p:nvSpPr>
        <p:spPr>
          <a:xfrm>
            <a:off x="7156207" y="3624878"/>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2" name="Text Placeholder 5"/>
          <p:cNvSpPr>
            <a:spLocks noGrp="1"/>
          </p:cNvSpPr>
          <p:nvPr>
            <p:ph type="body" sz="quarter" idx="35" hasCustomPrompt="1"/>
          </p:nvPr>
        </p:nvSpPr>
        <p:spPr>
          <a:xfrm>
            <a:off x="7156207" y="4314559"/>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4" name="Text Placeholder 5"/>
          <p:cNvSpPr>
            <a:spLocks noGrp="1"/>
          </p:cNvSpPr>
          <p:nvPr>
            <p:ph type="body" sz="quarter" idx="37" hasCustomPrompt="1"/>
          </p:nvPr>
        </p:nvSpPr>
        <p:spPr>
          <a:xfrm>
            <a:off x="7156207" y="4532205"/>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6" name="Text Placeholder 5"/>
          <p:cNvSpPr>
            <a:spLocks noGrp="1"/>
          </p:cNvSpPr>
          <p:nvPr>
            <p:ph type="body" sz="quarter" idx="38" hasCustomPrompt="1"/>
          </p:nvPr>
        </p:nvSpPr>
        <p:spPr>
          <a:xfrm>
            <a:off x="7156207" y="5215836"/>
            <a:ext cx="4287648"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8" name="Text Placeholder 5"/>
          <p:cNvSpPr>
            <a:spLocks noGrp="1"/>
          </p:cNvSpPr>
          <p:nvPr>
            <p:ph type="body" sz="quarter" idx="40" hasCustomPrompt="1"/>
          </p:nvPr>
        </p:nvSpPr>
        <p:spPr>
          <a:xfrm>
            <a:off x="7156207" y="5433482"/>
            <a:ext cx="4287648"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575" y="281360"/>
            <a:ext cx="1371600" cy="1371600"/>
          </a:xfrm>
          <a:prstGeom prst="rect">
            <a:avLst/>
          </a:prstGeom>
        </p:spPr>
      </p:pic>
      <p:sp>
        <p:nvSpPr>
          <p:cNvPr id="37" name="Text Placeholder 5"/>
          <p:cNvSpPr>
            <a:spLocks noGrp="1"/>
          </p:cNvSpPr>
          <p:nvPr>
            <p:ph type="body" sz="quarter" idx="49" hasCustomPrompt="1"/>
          </p:nvPr>
        </p:nvSpPr>
        <p:spPr>
          <a:xfrm>
            <a:off x="753082" y="2472636"/>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9" name="Text Placeholder 5"/>
          <p:cNvSpPr>
            <a:spLocks noGrp="1"/>
          </p:cNvSpPr>
          <p:nvPr>
            <p:ph type="body" sz="quarter" idx="50" hasCustomPrompt="1"/>
          </p:nvPr>
        </p:nvSpPr>
        <p:spPr>
          <a:xfrm>
            <a:off x="753082" y="5177967"/>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41" name="Text Placeholder 5"/>
          <p:cNvSpPr>
            <a:spLocks noGrp="1"/>
          </p:cNvSpPr>
          <p:nvPr>
            <p:ph type="body" sz="quarter" idx="51" hasCustomPrompt="1"/>
          </p:nvPr>
        </p:nvSpPr>
        <p:spPr>
          <a:xfrm>
            <a:off x="753082" y="4276190"/>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43" name="Text Placeholder 5"/>
          <p:cNvSpPr>
            <a:spLocks noGrp="1"/>
          </p:cNvSpPr>
          <p:nvPr>
            <p:ph type="body" sz="quarter" idx="52" hasCustomPrompt="1"/>
          </p:nvPr>
        </p:nvSpPr>
        <p:spPr>
          <a:xfrm>
            <a:off x="753082" y="3374413"/>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45" name="Text Placeholder 5"/>
          <p:cNvSpPr>
            <a:spLocks noGrp="1"/>
          </p:cNvSpPr>
          <p:nvPr>
            <p:ph type="body" sz="quarter" idx="53" hasCustomPrompt="1"/>
          </p:nvPr>
        </p:nvSpPr>
        <p:spPr>
          <a:xfrm>
            <a:off x="6285616" y="2472636"/>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47" name="Text Placeholder 5"/>
          <p:cNvSpPr>
            <a:spLocks noGrp="1"/>
          </p:cNvSpPr>
          <p:nvPr>
            <p:ph type="body" sz="quarter" idx="54" hasCustomPrompt="1"/>
          </p:nvPr>
        </p:nvSpPr>
        <p:spPr>
          <a:xfrm>
            <a:off x="6285616" y="5177967"/>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55" name="Text Placeholder 5"/>
          <p:cNvSpPr>
            <a:spLocks noGrp="1"/>
          </p:cNvSpPr>
          <p:nvPr>
            <p:ph type="body" sz="quarter" idx="55" hasCustomPrompt="1"/>
          </p:nvPr>
        </p:nvSpPr>
        <p:spPr>
          <a:xfrm>
            <a:off x="6285616" y="4276190"/>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56" name="Text Placeholder 5"/>
          <p:cNvSpPr>
            <a:spLocks noGrp="1"/>
          </p:cNvSpPr>
          <p:nvPr>
            <p:ph type="body" sz="quarter" idx="56" hasCustomPrompt="1"/>
          </p:nvPr>
        </p:nvSpPr>
        <p:spPr>
          <a:xfrm>
            <a:off x="6285616" y="3374413"/>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16138981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Goals on Angle - Short">
    <p:spTree>
      <p:nvGrpSpPr>
        <p:cNvPr id="1" name=""/>
        <p:cNvGrpSpPr/>
        <p:nvPr/>
      </p:nvGrpSpPr>
      <p:grpSpPr>
        <a:xfrm>
          <a:off x="0" y="0"/>
          <a:ext cx="0" cy="0"/>
          <a:chOff x="0" y="0"/>
          <a:chExt cx="0" cy="0"/>
        </a:xfrm>
      </p:grpSpPr>
      <p:sp>
        <p:nvSpPr>
          <p:cNvPr id="3" name="Freeform 5"/>
          <p:cNvSpPr>
            <a:spLocks noChangeAspect="1"/>
          </p:cNvSpPr>
          <p:nvPr/>
        </p:nvSpPr>
        <p:spPr bwMode="auto">
          <a:xfrm rot="10800000">
            <a:off x="0" y="0"/>
            <a:ext cx="6858000" cy="685800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Title 1"/>
          <p:cNvSpPr>
            <a:spLocks noGrp="1"/>
          </p:cNvSpPr>
          <p:nvPr>
            <p:ph type="title" hasCustomPrompt="1"/>
          </p:nvPr>
        </p:nvSpPr>
        <p:spPr>
          <a:xfrm>
            <a:off x="1930754" y="268170"/>
            <a:ext cx="4505046" cy="523220"/>
          </a:xfrm>
        </p:spPr>
        <p:txBody>
          <a:bodyPr/>
          <a:lstStyle>
            <a:lvl1pPr>
              <a:defRPr/>
            </a:lvl1pPr>
          </a:lstStyle>
          <a:p>
            <a:r>
              <a:rPr lang="en-US"/>
              <a:t>Click to edit “Goals” title</a:t>
            </a:r>
          </a:p>
        </p:txBody>
      </p:sp>
      <p:sp>
        <p:nvSpPr>
          <p:cNvPr id="24" name="Text Placeholder 15"/>
          <p:cNvSpPr>
            <a:spLocks noGrp="1"/>
          </p:cNvSpPr>
          <p:nvPr>
            <p:ph type="body" sz="quarter" idx="17" hasCustomPrompt="1"/>
          </p:nvPr>
        </p:nvSpPr>
        <p:spPr>
          <a:xfrm>
            <a:off x="1930754" y="856259"/>
            <a:ext cx="2714212" cy="1384112"/>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6 lines</a:t>
            </a: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707" y="281360"/>
            <a:ext cx="1369337" cy="1371600"/>
          </a:xfrm>
          <a:prstGeom prst="rect">
            <a:avLst/>
          </a:prstGeom>
        </p:spPr>
      </p:pic>
      <p:sp>
        <p:nvSpPr>
          <p:cNvPr id="50" name="Text Placeholder 5"/>
          <p:cNvSpPr>
            <a:spLocks noGrp="1"/>
          </p:cNvSpPr>
          <p:nvPr>
            <p:ph type="body" sz="quarter" idx="20" hasCustomPrompt="1"/>
          </p:nvPr>
        </p:nvSpPr>
        <p:spPr>
          <a:xfrm>
            <a:off x="6664418" y="1049310"/>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2" name="Text Placeholder 5"/>
          <p:cNvSpPr>
            <a:spLocks noGrp="1"/>
          </p:cNvSpPr>
          <p:nvPr>
            <p:ph type="body" sz="quarter" idx="22" hasCustomPrompt="1"/>
          </p:nvPr>
        </p:nvSpPr>
        <p:spPr>
          <a:xfrm>
            <a:off x="6664418" y="1266956"/>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3" name="Text Placeholder 5"/>
          <p:cNvSpPr>
            <a:spLocks noGrp="1"/>
          </p:cNvSpPr>
          <p:nvPr>
            <p:ph type="body" sz="quarter" idx="23" hasCustomPrompt="1"/>
          </p:nvPr>
        </p:nvSpPr>
        <p:spPr>
          <a:xfrm>
            <a:off x="5647559" y="2085039"/>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4" name="Text Placeholder 5"/>
          <p:cNvSpPr>
            <a:spLocks noGrp="1"/>
          </p:cNvSpPr>
          <p:nvPr>
            <p:ph type="body" sz="quarter" idx="25" hasCustomPrompt="1"/>
          </p:nvPr>
        </p:nvSpPr>
        <p:spPr>
          <a:xfrm>
            <a:off x="5647559" y="2302685"/>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5" name="Text Placeholder 5"/>
          <p:cNvSpPr>
            <a:spLocks noGrp="1"/>
          </p:cNvSpPr>
          <p:nvPr>
            <p:ph type="body" sz="quarter" idx="26" hasCustomPrompt="1"/>
          </p:nvPr>
        </p:nvSpPr>
        <p:spPr>
          <a:xfrm>
            <a:off x="4616443" y="3109906"/>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6" name="Text Placeholder 5"/>
          <p:cNvSpPr>
            <a:spLocks noGrp="1"/>
          </p:cNvSpPr>
          <p:nvPr>
            <p:ph type="body" sz="quarter" idx="28" hasCustomPrompt="1"/>
          </p:nvPr>
        </p:nvSpPr>
        <p:spPr>
          <a:xfrm>
            <a:off x="4616443" y="3327552"/>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7" name="Text Placeholder 5"/>
          <p:cNvSpPr>
            <a:spLocks noGrp="1"/>
          </p:cNvSpPr>
          <p:nvPr>
            <p:ph type="body" sz="quarter" idx="29" hasCustomPrompt="1"/>
          </p:nvPr>
        </p:nvSpPr>
        <p:spPr>
          <a:xfrm>
            <a:off x="3598815" y="4145635"/>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8" name="Text Placeholder 5"/>
          <p:cNvSpPr>
            <a:spLocks noGrp="1"/>
          </p:cNvSpPr>
          <p:nvPr>
            <p:ph type="body" sz="quarter" idx="31" hasCustomPrompt="1"/>
          </p:nvPr>
        </p:nvSpPr>
        <p:spPr>
          <a:xfrm>
            <a:off x="3598815" y="4363281"/>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9" name="Text Placeholder 5"/>
          <p:cNvSpPr>
            <a:spLocks noGrp="1"/>
          </p:cNvSpPr>
          <p:nvPr>
            <p:ph type="body" sz="quarter" idx="32" hasCustomPrompt="1"/>
          </p:nvPr>
        </p:nvSpPr>
        <p:spPr>
          <a:xfrm>
            <a:off x="2570756" y="5201365"/>
            <a:ext cx="5303520"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60" name="Text Placeholder 5"/>
          <p:cNvSpPr>
            <a:spLocks noGrp="1"/>
          </p:cNvSpPr>
          <p:nvPr>
            <p:ph type="body" sz="quarter" idx="34" hasCustomPrompt="1"/>
          </p:nvPr>
        </p:nvSpPr>
        <p:spPr>
          <a:xfrm>
            <a:off x="2570756" y="5419011"/>
            <a:ext cx="5303520"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61" name="Text Placeholder 5"/>
          <p:cNvSpPr>
            <a:spLocks noGrp="1"/>
          </p:cNvSpPr>
          <p:nvPr>
            <p:ph type="body" sz="quarter" idx="51" hasCustomPrompt="1"/>
          </p:nvPr>
        </p:nvSpPr>
        <p:spPr>
          <a:xfrm>
            <a:off x="1643591" y="5212558"/>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62" name="Text Placeholder 5"/>
          <p:cNvSpPr>
            <a:spLocks noGrp="1"/>
          </p:cNvSpPr>
          <p:nvPr>
            <p:ph type="body" sz="quarter" idx="52" hasCustomPrompt="1"/>
          </p:nvPr>
        </p:nvSpPr>
        <p:spPr>
          <a:xfrm>
            <a:off x="2667750" y="4175726"/>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63" name="Text Placeholder 5"/>
          <p:cNvSpPr>
            <a:spLocks noGrp="1"/>
          </p:cNvSpPr>
          <p:nvPr>
            <p:ph type="body" sz="quarter" idx="53" hasCustomPrompt="1"/>
          </p:nvPr>
        </p:nvSpPr>
        <p:spPr>
          <a:xfrm>
            <a:off x="3691909" y="3138896"/>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64" name="Text Placeholder 5"/>
          <p:cNvSpPr>
            <a:spLocks noGrp="1"/>
          </p:cNvSpPr>
          <p:nvPr>
            <p:ph type="body" sz="quarter" idx="54" hasCustomPrompt="1"/>
          </p:nvPr>
        </p:nvSpPr>
        <p:spPr>
          <a:xfrm>
            <a:off x="4716069" y="2102066"/>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65" name="Text Placeholder 5"/>
          <p:cNvSpPr>
            <a:spLocks noGrp="1"/>
          </p:cNvSpPr>
          <p:nvPr>
            <p:ph type="body" sz="quarter" idx="55" hasCustomPrompt="1"/>
          </p:nvPr>
        </p:nvSpPr>
        <p:spPr>
          <a:xfrm>
            <a:off x="5740229" y="1065236"/>
            <a:ext cx="914400" cy="541687"/>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236570164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Goals on Angle - Long">
    <p:spTree>
      <p:nvGrpSpPr>
        <p:cNvPr id="1" name=""/>
        <p:cNvGrpSpPr/>
        <p:nvPr/>
      </p:nvGrpSpPr>
      <p:grpSpPr>
        <a:xfrm>
          <a:off x="0" y="0"/>
          <a:ext cx="0" cy="0"/>
          <a:chOff x="0" y="0"/>
          <a:chExt cx="0" cy="0"/>
        </a:xfrm>
      </p:grpSpPr>
      <p:sp>
        <p:nvSpPr>
          <p:cNvPr id="3" name="Freeform 5"/>
          <p:cNvSpPr>
            <a:spLocks noChangeAspect="1"/>
          </p:cNvSpPr>
          <p:nvPr/>
        </p:nvSpPr>
        <p:spPr bwMode="auto">
          <a:xfrm rot="10800000">
            <a:off x="0" y="0"/>
            <a:ext cx="6858000" cy="685800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31" name="Text Placeholder 5"/>
          <p:cNvSpPr>
            <a:spLocks noGrp="1"/>
          </p:cNvSpPr>
          <p:nvPr>
            <p:ph type="body" sz="quarter" idx="18" hasCustomPrompt="1"/>
          </p:nvPr>
        </p:nvSpPr>
        <p:spPr>
          <a:xfrm>
            <a:off x="7306390" y="504892"/>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3" name="Text Placeholder 5"/>
          <p:cNvSpPr>
            <a:spLocks noGrp="1"/>
          </p:cNvSpPr>
          <p:nvPr>
            <p:ph type="body" sz="quarter" idx="19" hasCustomPrompt="1"/>
          </p:nvPr>
        </p:nvSpPr>
        <p:spPr>
          <a:xfrm>
            <a:off x="7306390" y="722538"/>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5" name="Text Placeholder 5"/>
          <p:cNvSpPr>
            <a:spLocks noGrp="1"/>
          </p:cNvSpPr>
          <p:nvPr>
            <p:ph type="body" sz="quarter" idx="20" hasCustomPrompt="1"/>
          </p:nvPr>
        </p:nvSpPr>
        <p:spPr>
          <a:xfrm>
            <a:off x="6264369" y="1539868"/>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7" name="Text Placeholder 5"/>
          <p:cNvSpPr>
            <a:spLocks noGrp="1"/>
          </p:cNvSpPr>
          <p:nvPr>
            <p:ph type="body" sz="quarter" idx="22" hasCustomPrompt="1"/>
          </p:nvPr>
        </p:nvSpPr>
        <p:spPr>
          <a:xfrm>
            <a:off x="6264369" y="1757514"/>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9" name="Text Placeholder 5"/>
          <p:cNvSpPr>
            <a:spLocks noGrp="1"/>
          </p:cNvSpPr>
          <p:nvPr>
            <p:ph type="body" sz="quarter" idx="23" hasCustomPrompt="1"/>
          </p:nvPr>
        </p:nvSpPr>
        <p:spPr>
          <a:xfrm>
            <a:off x="5253860" y="2575597"/>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1" name="Text Placeholder 5"/>
          <p:cNvSpPr>
            <a:spLocks noGrp="1"/>
          </p:cNvSpPr>
          <p:nvPr>
            <p:ph type="body" sz="quarter" idx="25" hasCustomPrompt="1"/>
          </p:nvPr>
        </p:nvSpPr>
        <p:spPr>
          <a:xfrm>
            <a:off x="5253860" y="2793243"/>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3" name="Text Placeholder 5"/>
          <p:cNvSpPr>
            <a:spLocks noGrp="1"/>
          </p:cNvSpPr>
          <p:nvPr>
            <p:ph type="body" sz="quarter" idx="26" hasCustomPrompt="1"/>
          </p:nvPr>
        </p:nvSpPr>
        <p:spPr>
          <a:xfrm>
            <a:off x="4216394" y="3606814"/>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5" name="Text Placeholder 5"/>
          <p:cNvSpPr>
            <a:spLocks noGrp="1"/>
          </p:cNvSpPr>
          <p:nvPr>
            <p:ph type="body" sz="quarter" idx="28" hasCustomPrompt="1"/>
          </p:nvPr>
        </p:nvSpPr>
        <p:spPr>
          <a:xfrm>
            <a:off x="4216394" y="3824460"/>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7" name="Text Placeholder 5"/>
          <p:cNvSpPr>
            <a:spLocks noGrp="1"/>
          </p:cNvSpPr>
          <p:nvPr>
            <p:ph type="body" sz="quarter" idx="29" hasCustomPrompt="1"/>
          </p:nvPr>
        </p:nvSpPr>
        <p:spPr>
          <a:xfrm>
            <a:off x="3192416" y="4642543"/>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49" name="Text Placeholder 5"/>
          <p:cNvSpPr>
            <a:spLocks noGrp="1"/>
          </p:cNvSpPr>
          <p:nvPr>
            <p:ph type="body" sz="quarter" idx="31" hasCustomPrompt="1"/>
          </p:nvPr>
        </p:nvSpPr>
        <p:spPr>
          <a:xfrm>
            <a:off x="3192416" y="4860189"/>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29" name="Text Placeholder 5"/>
          <p:cNvSpPr>
            <a:spLocks noGrp="1"/>
          </p:cNvSpPr>
          <p:nvPr>
            <p:ph type="body" sz="quarter" idx="32" hasCustomPrompt="1"/>
          </p:nvPr>
        </p:nvSpPr>
        <p:spPr>
          <a:xfrm>
            <a:off x="2158007" y="5691923"/>
            <a:ext cx="4611539" cy="307777"/>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51" name="Text Placeholder 5"/>
          <p:cNvSpPr>
            <a:spLocks noGrp="1"/>
          </p:cNvSpPr>
          <p:nvPr>
            <p:ph type="body" sz="quarter" idx="34" hasCustomPrompt="1"/>
          </p:nvPr>
        </p:nvSpPr>
        <p:spPr>
          <a:xfrm>
            <a:off x="2158007" y="5909569"/>
            <a:ext cx="4611539"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3" name="Title 1"/>
          <p:cNvSpPr>
            <a:spLocks noGrp="1"/>
          </p:cNvSpPr>
          <p:nvPr>
            <p:ph type="title" hasCustomPrompt="1"/>
          </p:nvPr>
        </p:nvSpPr>
        <p:spPr>
          <a:xfrm>
            <a:off x="1930754" y="268170"/>
            <a:ext cx="4505046" cy="523220"/>
          </a:xfrm>
        </p:spPr>
        <p:txBody>
          <a:bodyPr/>
          <a:lstStyle>
            <a:lvl1pPr>
              <a:defRPr/>
            </a:lvl1pPr>
          </a:lstStyle>
          <a:p>
            <a:r>
              <a:rPr lang="en-US"/>
              <a:t>Click to edit “Goals” title</a:t>
            </a:r>
          </a:p>
        </p:txBody>
      </p:sp>
      <p:sp>
        <p:nvSpPr>
          <p:cNvPr id="54" name="Text Placeholder 15"/>
          <p:cNvSpPr>
            <a:spLocks noGrp="1"/>
          </p:cNvSpPr>
          <p:nvPr>
            <p:ph type="body" sz="quarter" idx="17" hasCustomPrompt="1"/>
          </p:nvPr>
        </p:nvSpPr>
        <p:spPr>
          <a:xfrm>
            <a:off x="1930754" y="856259"/>
            <a:ext cx="2714212" cy="1384112"/>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6 lines</a:t>
            </a:r>
          </a:p>
        </p:txBody>
      </p:sp>
      <p:pic>
        <p:nvPicPr>
          <p:cNvPr id="56"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707" y="281360"/>
            <a:ext cx="1369337" cy="1371600"/>
          </a:xfrm>
          <a:prstGeom prst="rect">
            <a:avLst/>
          </a:prstGeom>
        </p:spPr>
      </p:pic>
      <p:sp>
        <p:nvSpPr>
          <p:cNvPr id="26" name="Text Placeholder 5"/>
          <p:cNvSpPr>
            <a:spLocks noGrp="1"/>
          </p:cNvSpPr>
          <p:nvPr>
            <p:ph type="body" sz="quarter" idx="50" hasCustomPrompt="1"/>
          </p:nvPr>
        </p:nvSpPr>
        <p:spPr>
          <a:xfrm>
            <a:off x="6470699" y="487214"/>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27" name="Text Placeholder 5"/>
          <p:cNvSpPr>
            <a:spLocks noGrp="1"/>
          </p:cNvSpPr>
          <p:nvPr>
            <p:ph type="body" sz="quarter" idx="51" hasCustomPrompt="1"/>
          </p:nvPr>
        </p:nvSpPr>
        <p:spPr>
          <a:xfrm>
            <a:off x="1326091" y="5671367"/>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28" name="Text Placeholder 5"/>
          <p:cNvSpPr>
            <a:spLocks noGrp="1"/>
          </p:cNvSpPr>
          <p:nvPr>
            <p:ph type="body" sz="quarter" idx="52" hasCustomPrompt="1"/>
          </p:nvPr>
        </p:nvSpPr>
        <p:spPr>
          <a:xfrm>
            <a:off x="2355013" y="4634538"/>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0" name="Text Placeholder 5"/>
          <p:cNvSpPr>
            <a:spLocks noGrp="1"/>
          </p:cNvSpPr>
          <p:nvPr>
            <p:ph type="body" sz="quarter" idx="53" hasCustomPrompt="1"/>
          </p:nvPr>
        </p:nvSpPr>
        <p:spPr>
          <a:xfrm>
            <a:off x="3383935" y="3597707"/>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2" name="Text Placeholder 5"/>
          <p:cNvSpPr>
            <a:spLocks noGrp="1"/>
          </p:cNvSpPr>
          <p:nvPr>
            <p:ph type="body" sz="quarter" idx="54" hasCustomPrompt="1"/>
          </p:nvPr>
        </p:nvSpPr>
        <p:spPr>
          <a:xfrm>
            <a:off x="4412857" y="2560876"/>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
        <p:nvSpPr>
          <p:cNvPr id="34" name="Text Placeholder 5"/>
          <p:cNvSpPr>
            <a:spLocks noGrp="1"/>
          </p:cNvSpPr>
          <p:nvPr>
            <p:ph type="body" sz="quarter" idx="55" hasCustomPrompt="1"/>
          </p:nvPr>
        </p:nvSpPr>
        <p:spPr>
          <a:xfrm>
            <a:off x="5441779" y="1524045"/>
            <a:ext cx="822960" cy="457200"/>
          </a:xfrm>
          <a:prstGeom prst="rect">
            <a:avLst/>
          </a:prstGeom>
          <a:noFill/>
        </p:spPr>
        <p:txBody>
          <a:bodyPr wrap="none" lIns="0" tIns="0" rIns="0" bIns="0" anchor="t" anchorCtr="0">
            <a:noAutofit/>
          </a:bodyPr>
          <a:lstStyle>
            <a:lvl1pPr marL="0" indent="-274320" algn="l">
              <a:buSzPct val="60000"/>
              <a:buFontTx/>
              <a:buBlip>
                <a:blip r:embed="rId3"/>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2903709500"/>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oals on Angle - Editable Image">
    <p:spTree>
      <p:nvGrpSpPr>
        <p:cNvPr id="1" name=""/>
        <p:cNvGrpSpPr/>
        <p:nvPr/>
      </p:nvGrpSpPr>
      <p:grpSpPr>
        <a:xfrm>
          <a:off x="0" y="0"/>
          <a:ext cx="0" cy="0"/>
          <a:chOff x="0" y="0"/>
          <a:chExt cx="0" cy="0"/>
        </a:xfrm>
      </p:grpSpPr>
      <p:sp>
        <p:nvSpPr>
          <p:cNvPr id="52" name="Freeform 51"/>
          <p:cNvSpPr/>
          <p:nvPr/>
        </p:nvSpPr>
        <p:spPr>
          <a:xfrm>
            <a:off x="-2" y="0"/>
            <a:ext cx="12192001" cy="6857999"/>
          </a:xfrm>
          <a:custGeom>
            <a:avLst/>
            <a:gdLst>
              <a:gd name="connsiteX0" fmla="*/ 6857998 w 12192001"/>
              <a:gd name="connsiteY0" fmla="*/ 0 h 6857999"/>
              <a:gd name="connsiteX1" fmla="*/ 12192001 w 12192001"/>
              <a:gd name="connsiteY1" fmla="*/ 0 h 6857999"/>
              <a:gd name="connsiteX2" fmla="*/ 12192001 w 12192001"/>
              <a:gd name="connsiteY2" fmla="*/ 575298 h 6857999"/>
              <a:gd name="connsiteX3" fmla="*/ 12192001 w 12192001"/>
              <a:gd name="connsiteY3" fmla="*/ 3551411 h 6857999"/>
              <a:gd name="connsiteX4" fmla="*/ 12192001 w 12192001"/>
              <a:gd name="connsiteY4" fmla="*/ 6857999 h 6857999"/>
              <a:gd name="connsiteX5" fmla="*/ 8885412 w 12192001"/>
              <a:gd name="connsiteY5" fmla="*/ 6857999 h 6857999"/>
              <a:gd name="connsiteX6" fmla="*/ 2518616 w 12192001"/>
              <a:gd name="connsiteY6" fmla="*/ 6857999 h 6857999"/>
              <a:gd name="connsiteX7" fmla="*/ 153790 w 12192001"/>
              <a:gd name="connsiteY7" fmla="*/ 6857999 h 6857999"/>
              <a:gd name="connsiteX8" fmla="*/ 0 w 12192001"/>
              <a:gd name="connsiteY8" fmla="*/ 6857999 h 6857999"/>
              <a:gd name="connsiteX9" fmla="*/ 633494 w 12192001"/>
              <a:gd name="connsiteY9" fmla="*/ 6224505 h 6857999"/>
              <a:gd name="connsiteX10" fmla="*/ 5872465 w 12192001"/>
              <a:gd name="connsiteY10" fmla="*/ 985533 h 6857999"/>
              <a:gd name="connsiteX11" fmla="*/ 6573274 w 12192001"/>
              <a:gd name="connsiteY11" fmla="*/ 284724 h 6857999"/>
              <a:gd name="connsiteX12" fmla="*/ 6857998 w 12192001"/>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6857999">
                <a:moveTo>
                  <a:pt x="6857998" y="0"/>
                </a:moveTo>
                <a:lnTo>
                  <a:pt x="12192001" y="0"/>
                </a:lnTo>
                <a:lnTo>
                  <a:pt x="12192001" y="575298"/>
                </a:lnTo>
                <a:cubicBezTo>
                  <a:pt x="12192001" y="1611404"/>
                  <a:pt x="12192001" y="2640165"/>
                  <a:pt x="12192001" y="3551411"/>
                </a:cubicBezTo>
                <a:cubicBezTo>
                  <a:pt x="12192001" y="5448830"/>
                  <a:pt x="12192001" y="6857999"/>
                  <a:pt x="12192001" y="6857999"/>
                </a:cubicBezTo>
                <a:cubicBezTo>
                  <a:pt x="12192001" y="6857999"/>
                  <a:pt x="10782832" y="6857999"/>
                  <a:pt x="8885412" y="6857999"/>
                </a:cubicBezTo>
                <a:cubicBezTo>
                  <a:pt x="6941421" y="6857999"/>
                  <a:pt x="4462607" y="6857999"/>
                  <a:pt x="2518616" y="6857999"/>
                </a:cubicBezTo>
                <a:cubicBezTo>
                  <a:pt x="1569905" y="6857999"/>
                  <a:pt x="743259" y="6857999"/>
                  <a:pt x="153790" y="6857999"/>
                </a:cubicBezTo>
                <a:lnTo>
                  <a:pt x="0" y="6857999"/>
                </a:lnTo>
                <a:lnTo>
                  <a:pt x="633494" y="6224505"/>
                </a:lnTo>
                <a:cubicBezTo>
                  <a:pt x="2379816" y="4478181"/>
                  <a:pt x="4289457" y="2568541"/>
                  <a:pt x="5872465" y="985533"/>
                </a:cubicBezTo>
                <a:cubicBezTo>
                  <a:pt x="6113884" y="744114"/>
                  <a:pt x="6348024" y="509975"/>
                  <a:pt x="6573274" y="284724"/>
                </a:cubicBezTo>
                <a:lnTo>
                  <a:pt x="685799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itle 1"/>
          <p:cNvSpPr>
            <a:spLocks noGrp="1"/>
          </p:cNvSpPr>
          <p:nvPr>
            <p:ph type="title" hasCustomPrompt="1"/>
          </p:nvPr>
        </p:nvSpPr>
        <p:spPr>
          <a:xfrm>
            <a:off x="6705954" y="268170"/>
            <a:ext cx="5066946" cy="523220"/>
          </a:xfrm>
        </p:spPr>
        <p:txBody>
          <a:bodyPr/>
          <a:lstStyle>
            <a:lvl1pPr>
              <a:defRPr/>
            </a:lvl1pPr>
          </a:lstStyle>
          <a:p>
            <a:r>
              <a:rPr lang="en-US"/>
              <a:t>Click to edit “Goals” title</a:t>
            </a:r>
          </a:p>
        </p:txBody>
      </p:sp>
      <p:sp>
        <p:nvSpPr>
          <p:cNvPr id="54" name="Text Placeholder 15"/>
          <p:cNvSpPr>
            <a:spLocks noGrp="1"/>
          </p:cNvSpPr>
          <p:nvPr>
            <p:ph type="body" sz="quarter" idx="17" hasCustomPrompt="1"/>
          </p:nvPr>
        </p:nvSpPr>
        <p:spPr>
          <a:xfrm>
            <a:off x="6705954" y="856259"/>
            <a:ext cx="5066946" cy="537799"/>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2 lines</a:t>
            </a:r>
          </a:p>
        </p:txBody>
      </p:sp>
      <p:sp>
        <p:nvSpPr>
          <p:cNvPr id="28" name="Text Placeholder 5"/>
          <p:cNvSpPr>
            <a:spLocks noGrp="1"/>
          </p:cNvSpPr>
          <p:nvPr>
            <p:ph type="body" sz="quarter" idx="20" hasCustomPrompt="1"/>
          </p:nvPr>
        </p:nvSpPr>
        <p:spPr>
          <a:xfrm>
            <a:off x="6124670" y="1679568"/>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29" name="Text Placeholder 5"/>
          <p:cNvSpPr>
            <a:spLocks noGrp="1"/>
          </p:cNvSpPr>
          <p:nvPr>
            <p:ph type="body" sz="quarter" idx="22" hasCustomPrompt="1"/>
          </p:nvPr>
        </p:nvSpPr>
        <p:spPr>
          <a:xfrm>
            <a:off x="6124670" y="1897214"/>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0" name="Text Placeholder 5"/>
          <p:cNvSpPr>
            <a:spLocks noGrp="1"/>
          </p:cNvSpPr>
          <p:nvPr>
            <p:ph type="body" sz="quarter" idx="23" hasCustomPrompt="1"/>
          </p:nvPr>
        </p:nvSpPr>
        <p:spPr>
          <a:xfrm>
            <a:off x="5107811" y="2715297"/>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1" name="Text Placeholder 5"/>
          <p:cNvSpPr>
            <a:spLocks noGrp="1"/>
          </p:cNvSpPr>
          <p:nvPr>
            <p:ph type="body" sz="quarter" idx="25" hasCustomPrompt="1"/>
          </p:nvPr>
        </p:nvSpPr>
        <p:spPr>
          <a:xfrm>
            <a:off x="5107811" y="2932943"/>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2" name="Text Placeholder 5"/>
          <p:cNvSpPr>
            <a:spLocks noGrp="1"/>
          </p:cNvSpPr>
          <p:nvPr>
            <p:ph type="body" sz="quarter" idx="26" hasCustomPrompt="1"/>
          </p:nvPr>
        </p:nvSpPr>
        <p:spPr>
          <a:xfrm>
            <a:off x="4076695" y="3740164"/>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3" name="Text Placeholder 5"/>
          <p:cNvSpPr>
            <a:spLocks noGrp="1"/>
          </p:cNvSpPr>
          <p:nvPr>
            <p:ph type="body" sz="quarter" idx="28" hasCustomPrompt="1"/>
          </p:nvPr>
        </p:nvSpPr>
        <p:spPr>
          <a:xfrm>
            <a:off x="4076695" y="3957810"/>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4" name="Text Placeholder 5"/>
          <p:cNvSpPr>
            <a:spLocks noGrp="1"/>
          </p:cNvSpPr>
          <p:nvPr>
            <p:ph type="body" sz="quarter" idx="29" hasCustomPrompt="1"/>
          </p:nvPr>
        </p:nvSpPr>
        <p:spPr>
          <a:xfrm>
            <a:off x="3059067" y="4775893"/>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5" name="Text Placeholder 5"/>
          <p:cNvSpPr>
            <a:spLocks noGrp="1"/>
          </p:cNvSpPr>
          <p:nvPr>
            <p:ph type="body" sz="quarter" idx="31" hasCustomPrompt="1"/>
          </p:nvPr>
        </p:nvSpPr>
        <p:spPr>
          <a:xfrm>
            <a:off x="3059067" y="4993539"/>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6" name="Text Placeholder 5"/>
          <p:cNvSpPr>
            <a:spLocks noGrp="1"/>
          </p:cNvSpPr>
          <p:nvPr>
            <p:ph type="body" sz="quarter" idx="32" hasCustomPrompt="1"/>
          </p:nvPr>
        </p:nvSpPr>
        <p:spPr>
          <a:xfrm>
            <a:off x="2031008" y="5831623"/>
            <a:ext cx="5319186" cy="329321"/>
          </a:xfrm>
          <a:prstGeom prst="rect">
            <a:avLst/>
          </a:prstGeom>
        </p:spPr>
        <p:txBody>
          <a:bodyPr wrap="square">
            <a:spAutoFit/>
          </a:bodyPr>
          <a:lstStyle>
            <a:lvl1pPr marL="0" indent="0">
              <a:buNone/>
              <a:defRPr sz="1400" b="1" baseline="0">
                <a:solidFill>
                  <a:schemeClr val="accent1"/>
                </a:solidFill>
                <a:latin typeface="+mn-lt"/>
              </a:defRPr>
            </a:lvl1pPr>
          </a:lstStyle>
          <a:p>
            <a:pPr lvl="0"/>
            <a:r>
              <a:rPr lang="en-US"/>
              <a:t>Click here to add text with a max height of 1 line</a:t>
            </a:r>
          </a:p>
        </p:txBody>
      </p:sp>
      <p:sp>
        <p:nvSpPr>
          <p:cNvPr id="37" name="Text Placeholder 5"/>
          <p:cNvSpPr>
            <a:spLocks noGrp="1"/>
          </p:cNvSpPr>
          <p:nvPr>
            <p:ph type="body" sz="quarter" idx="34" hasCustomPrompt="1"/>
          </p:nvPr>
        </p:nvSpPr>
        <p:spPr>
          <a:xfrm>
            <a:off x="2031008" y="6049269"/>
            <a:ext cx="5319186" cy="523220"/>
          </a:xfrm>
          <a:prstGeom prst="rect">
            <a:avLst/>
          </a:prstGeom>
        </p:spPr>
        <p:txBody>
          <a:bodyPr wrap="square" anchor="t"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39" name="Text Placeholder 5"/>
          <p:cNvSpPr>
            <a:spLocks noGrp="1"/>
          </p:cNvSpPr>
          <p:nvPr>
            <p:ph type="body" sz="quarter" idx="51" hasCustomPrompt="1"/>
          </p:nvPr>
        </p:nvSpPr>
        <p:spPr>
          <a:xfrm>
            <a:off x="1103841" y="5842816"/>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0" name="Text Placeholder 5"/>
          <p:cNvSpPr>
            <a:spLocks noGrp="1"/>
          </p:cNvSpPr>
          <p:nvPr>
            <p:ph type="body" sz="quarter" idx="52" hasCustomPrompt="1"/>
          </p:nvPr>
        </p:nvSpPr>
        <p:spPr>
          <a:xfrm>
            <a:off x="2128000" y="4805984"/>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1" name="Text Placeholder 5"/>
          <p:cNvSpPr>
            <a:spLocks noGrp="1"/>
          </p:cNvSpPr>
          <p:nvPr>
            <p:ph type="body" sz="quarter" idx="53" hasCustomPrompt="1"/>
          </p:nvPr>
        </p:nvSpPr>
        <p:spPr>
          <a:xfrm>
            <a:off x="3152159" y="3769154"/>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2" name="Text Placeholder 5"/>
          <p:cNvSpPr>
            <a:spLocks noGrp="1"/>
          </p:cNvSpPr>
          <p:nvPr>
            <p:ph type="body" sz="quarter" idx="54" hasCustomPrompt="1"/>
          </p:nvPr>
        </p:nvSpPr>
        <p:spPr>
          <a:xfrm>
            <a:off x="4176319" y="2732324"/>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3" name="Text Placeholder 5"/>
          <p:cNvSpPr>
            <a:spLocks noGrp="1"/>
          </p:cNvSpPr>
          <p:nvPr>
            <p:ph type="body" sz="quarter" idx="55" hasCustomPrompt="1"/>
          </p:nvPr>
        </p:nvSpPr>
        <p:spPr>
          <a:xfrm>
            <a:off x="5200479" y="1695494"/>
            <a:ext cx="914400" cy="541687"/>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Rectangle 4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23"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6610"/>
            <a:ext cx="6883495" cy="6885711"/>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 name="connsiteX0" fmla="*/ 0 w 8855075"/>
              <a:gd name="connsiteY0" fmla="*/ 0 h 6858000"/>
              <a:gd name="connsiteX1" fmla="*/ 8855075 w 8855075"/>
              <a:gd name="connsiteY1" fmla="*/ 0 h 6858000"/>
              <a:gd name="connsiteX2" fmla="*/ 8368186 w 8855075"/>
              <a:gd name="connsiteY2" fmla="*/ 6361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599754"/>
              <a:gd name="connsiteY0" fmla="*/ 0 h 6858000"/>
              <a:gd name="connsiteX1" fmla="*/ 8599754 w 8599754"/>
              <a:gd name="connsiteY1" fmla="*/ 424 h 6858000"/>
              <a:gd name="connsiteX2" fmla="*/ 2004302 w 8599754"/>
              <a:gd name="connsiteY2" fmla="*/ 6858000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54920 w 8599754"/>
              <a:gd name="connsiteY2" fmla="*/ 6822374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636167 w 8599754"/>
              <a:gd name="connsiteY2" fmla="*/ 6804561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43045 w 8599754"/>
              <a:gd name="connsiteY2" fmla="*/ 6852063 h 6858000"/>
              <a:gd name="connsiteX3" fmla="*/ 0 w 8599754"/>
              <a:gd name="connsiteY3" fmla="*/ 6858000 h 6858000"/>
              <a:gd name="connsiteX4" fmla="*/ 0 w 8599754"/>
              <a:gd name="connsiteY4" fmla="*/ 0 h 6858000"/>
              <a:gd name="connsiteX0" fmla="*/ 0 w 5652572"/>
              <a:gd name="connsiteY0" fmla="*/ 0 h 6858000"/>
              <a:gd name="connsiteX1" fmla="*/ 5652572 w 5652572"/>
              <a:gd name="connsiteY1" fmla="*/ 7458 h 6858000"/>
              <a:gd name="connsiteX2" fmla="*/ 1743045 w 5652572"/>
              <a:gd name="connsiteY2" fmla="*/ 6852063 h 6858000"/>
              <a:gd name="connsiteX3" fmla="*/ 0 w 5652572"/>
              <a:gd name="connsiteY3" fmla="*/ 6858000 h 6858000"/>
              <a:gd name="connsiteX4" fmla="*/ 0 w 5652572"/>
              <a:gd name="connsiteY4" fmla="*/ 0 h 6858000"/>
              <a:gd name="connsiteX0" fmla="*/ 0 w 6862394"/>
              <a:gd name="connsiteY0" fmla="*/ 6610 h 6864610"/>
              <a:gd name="connsiteX1" fmla="*/ 6862394 w 6862394"/>
              <a:gd name="connsiteY1" fmla="*/ 0 h 6864610"/>
              <a:gd name="connsiteX2" fmla="*/ 1743045 w 6862394"/>
              <a:gd name="connsiteY2" fmla="*/ 6858673 h 6864610"/>
              <a:gd name="connsiteX3" fmla="*/ 0 w 6862394"/>
              <a:gd name="connsiteY3" fmla="*/ 6864610 h 6864610"/>
              <a:gd name="connsiteX4" fmla="*/ 0 w 6862394"/>
              <a:gd name="connsiteY4" fmla="*/ 6610 h 6864610"/>
              <a:gd name="connsiteX0" fmla="*/ 0 w 6862394"/>
              <a:gd name="connsiteY0" fmla="*/ 6610 h 6864610"/>
              <a:gd name="connsiteX1" fmla="*/ 6862394 w 6862394"/>
              <a:gd name="connsiteY1" fmla="*/ 0 h 6864610"/>
              <a:gd name="connsiteX2" fmla="*/ 1088897 w 6862394"/>
              <a:gd name="connsiteY2" fmla="*/ 6654692 h 6864610"/>
              <a:gd name="connsiteX3" fmla="*/ 0 w 6862394"/>
              <a:gd name="connsiteY3" fmla="*/ 6864610 h 6864610"/>
              <a:gd name="connsiteX4" fmla="*/ 0 w 6862394"/>
              <a:gd name="connsiteY4" fmla="*/ 6610 h 6864610"/>
              <a:gd name="connsiteX0" fmla="*/ 0 w 6862394"/>
              <a:gd name="connsiteY0" fmla="*/ 6610 h 6864610"/>
              <a:gd name="connsiteX1" fmla="*/ 6862394 w 6862394"/>
              <a:gd name="connsiteY1" fmla="*/ 0 h 6864610"/>
              <a:gd name="connsiteX2" fmla="*/ 652799 w 6862394"/>
              <a:gd name="connsiteY2" fmla="*/ 6091984 h 6864610"/>
              <a:gd name="connsiteX3" fmla="*/ 0 w 6862394"/>
              <a:gd name="connsiteY3" fmla="*/ 6864610 h 6864610"/>
              <a:gd name="connsiteX4" fmla="*/ 0 w 6862394"/>
              <a:gd name="connsiteY4" fmla="*/ 6610 h 6864610"/>
              <a:gd name="connsiteX0" fmla="*/ 0 w 6862394"/>
              <a:gd name="connsiteY0" fmla="*/ 6610 h 6864610"/>
              <a:gd name="connsiteX1" fmla="*/ 6862394 w 6862394"/>
              <a:gd name="connsiteY1" fmla="*/ 0 h 6864610"/>
              <a:gd name="connsiteX2" fmla="*/ 0 w 6862394"/>
              <a:gd name="connsiteY2" fmla="*/ 6864610 h 6864610"/>
              <a:gd name="connsiteX3" fmla="*/ 0 w 6862394"/>
              <a:gd name="connsiteY3" fmla="*/ 6610 h 6864610"/>
              <a:gd name="connsiteX0" fmla="*/ 0 w 6862394"/>
              <a:gd name="connsiteY0" fmla="*/ 6610 h 6885711"/>
              <a:gd name="connsiteX1" fmla="*/ 6862394 w 6862394"/>
              <a:gd name="connsiteY1" fmla="*/ 0 h 6885711"/>
              <a:gd name="connsiteX2" fmla="*/ 0 w 6862394"/>
              <a:gd name="connsiteY2" fmla="*/ 6885711 h 6885711"/>
              <a:gd name="connsiteX3" fmla="*/ 0 w 6862394"/>
              <a:gd name="connsiteY3" fmla="*/ 6610 h 6885711"/>
              <a:gd name="connsiteX0" fmla="*/ 0 w 6862394"/>
              <a:gd name="connsiteY0" fmla="*/ 6610 h 6885711"/>
              <a:gd name="connsiteX1" fmla="*/ 6862394 w 6862394"/>
              <a:gd name="connsiteY1" fmla="*/ 0 h 6885711"/>
              <a:gd name="connsiteX2" fmla="*/ 0 w 6862394"/>
              <a:gd name="connsiteY2" fmla="*/ 6885711 h 6885711"/>
              <a:gd name="connsiteX3" fmla="*/ 0 w 6862394"/>
              <a:gd name="connsiteY3" fmla="*/ 6610 h 6885711"/>
              <a:gd name="connsiteX0" fmla="*/ 0 w 6883495"/>
              <a:gd name="connsiteY0" fmla="*/ 6610 h 6885711"/>
              <a:gd name="connsiteX1" fmla="*/ 6883495 w 6883495"/>
              <a:gd name="connsiteY1" fmla="*/ 0 h 6885711"/>
              <a:gd name="connsiteX2" fmla="*/ 0 w 6883495"/>
              <a:gd name="connsiteY2" fmla="*/ 6885711 h 6885711"/>
              <a:gd name="connsiteX3" fmla="*/ 0 w 6883495"/>
              <a:gd name="connsiteY3" fmla="*/ 6610 h 6885711"/>
            </a:gdLst>
            <a:ahLst/>
            <a:cxnLst>
              <a:cxn ang="0">
                <a:pos x="connsiteX0" y="connsiteY0"/>
              </a:cxn>
              <a:cxn ang="0">
                <a:pos x="connsiteX1" y="connsiteY1"/>
              </a:cxn>
              <a:cxn ang="0">
                <a:pos x="connsiteX2" y="connsiteY2"/>
              </a:cxn>
              <a:cxn ang="0">
                <a:pos x="connsiteX3" y="connsiteY3"/>
              </a:cxn>
            </a:cxnLst>
            <a:rect l="l" t="t" r="r" b="b"/>
            <a:pathLst>
              <a:path w="6883495" h="6885711">
                <a:moveTo>
                  <a:pt x="0" y="6610"/>
                </a:moveTo>
                <a:lnTo>
                  <a:pt x="6883495" y="0"/>
                </a:lnTo>
                <a:lnTo>
                  <a:pt x="0" y="6885711"/>
                </a:lnTo>
                <a:lnTo>
                  <a:pt x="0" y="661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Tree>
    <p:extLst>
      <p:ext uri="{BB962C8B-B14F-4D97-AF65-F5344CB8AC3E}">
        <p14:creationId xmlns:p14="http://schemas.microsoft.com/office/powerpoint/2010/main" val="82951339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List on Angle - No headers">
    <p:spTree>
      <p:nvGrpSpPr>
        <p:cNvPr id="1" name=""/>
        <p:cNvGrpSpPr/>
        <p:nvPr/>
      </p:nvGrpSpPr>
      <p:grpSpPr>
        <a:xfrm>
          <a:off x="0" y="0"/>
          <a:ext cx="0" cy="0"/>
          <a:chOff x="0" y="0"/>
          <a:chExt cx="0" cy="0"/>
        </a:xfrm>
      </p:grpSpPr>
      <p:sp>
        <p:nvSpPr>
          <p:cNvPr id="3" name="Freeform 5"/>
          <p:cNvSpPr>
            <a:spLocks noChangeAspect="1"/>
          </p:cNvSpPr>
          <p:nvPr/>
        </p:nvSpPr>
        <p:spPr bwMode="auto">
          <a:xfrm rot="10800000">
            <a:off x="0" y="0"/>
            <a:ext cx="6858000" cy="685800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53" name="Title 1"/>
          <p:cNvSpPr>
            <a:spLocks noGrp="1"/>
          </p:cNvSpPr>
          <p:nvPr>
            <p:ph type="title" hasCustomPrompt="1"/>
          </p:nvPr>
        </p:nvSpPr>
        <p:spPr>
          <a:xfrm>
            <a:off x="1930754" y="268170"/>
            <a:ext cx="3993824" cy="523220"/>
          </a:xfrm>
        </p:spPr>
        <p:txBody>
          <a:bodyPr/>
          <a:lstStyle>
            <a:lvl1pPr>
              <a:defRPr/>
            </a:lvl1pPr>
          </a:lstStyle>
          <a:p>
            <a:r>
              <a:rPr lang="en-US"/>
              <a:t>Click to add title</a:t>
            </a:r>
          </a:p>
        </p:txBody>
      </p:sp>
      <p:sp>
        <p:nvSpPr>
          <p:cNvPr id="54" name="Text Placeholder 15"/>
          <p:cNvSpPr>
            <a:spLocks noGrp="1"/>
          </p:cNvSpPr>
          <p:nvPr>
            <p:ph type="body" sz="quarter" idx="17" hasCustomPrompt="1"/>
          </p:nvPr>
        </p:nvSpPr>
        <p:spPr>
          <a:xfrm>
            <a:off x="1930754" y="856259"/>
            <a:ext cx="2714212" cy="1384112"/>
          </a:xfrm>
          <a:prstGeom prst="rect">
            <a:avLst/>
          </a:prstGeom>
        </p:spPr>
        <p:txBody>
          <a:bodyPr wrap="square" lIns="91440" anchor="t" anchorCtr="0">
            <a:noAutofit/>
          </a:bodyPr>
          <a:lstStyle>
            <a:lvl1pPr marL="0" indent="0" algn="l">
              <a:buNone/>
              <a:defRPr sz="1400">
                <a:solidFill>
                  <a:schemeClr val="tx2"/>
                </a:solidFill>
              </a:defRPr>
            </a:lvl1pPr>
          </a:lstStyle>
          <a:p>
            <a:pPr lvl="0"/>
            <a:r>
              <a:rPr lang="en-US"/>
              <a:t>Click here to add text with a max height of 6 lines</a:t>
            </a:r>
          </a:p>
        </p:txBody>
      </p:sp>
      <p:sp>
        <p:nvSpPr>
          <p:cNvPr id="57" name="Text Placeholder 5"/>
          <p:cNvSpPr>
            <a:spLocks noGrp="1"/>
          </p:cNvSpPr>
          <p:nvPr>
            <p:ph type="body" sz="quarter" idx="19" hasCustomPrompt="1"/>
          </p:nvPr>
        </p:nvSpPr>
        <p:spPr>
          <a:xfrm>
            <a:off x="7097220" y="777717"/>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76" name="Picture Placeholder 5"/>
          <p:cNvSpPr>
            <a:spLocks noGrp="1" noChangeAspect="1"/>
          </p:cNvSpPr>
          <p:nvPr>
            <p:ph type="pic" sz="quarter" idx="13" hasCustomPrompt="1"/>
          </p:nvPr>
        </p:nvSpPr>
        <p:spPr>
          <a:xfrm>
            <a:off x="267681" y="268170"/>
            <a:ext cx="1371600" cy="1371600"/>
          </a:xfrm>
          <a:prstGeom prst="rect">
            <a:avLst/>
          </a:prstGeom>
        </p:spPr>
        <p:txBody>
          <a:bodyPr anchor="t">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200" baseline="0">
                <a:solidFill>
                  <a:schemeClr val="tx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an icon to this location</a:t>
            </a:r>
          </a:p>
        </p:txBody>
      </p:sp>
      <p:sp>
        <p:nvSpPr>
          <p:cNvPr id="36" name="Text Placeholder 5"/>
          <p:cNvSpPr>
            <a:spLocks noGrp="1"/>
          </p:cNvSpPr>
          <p:nvPr>
            <p:ph type="body" sz="quarter" idx="40" hasCustomPrompt="1"/>
          </p:nvPr>
        </p:nvSpPr>
        <p:spPr>
          <a:xfrm>
            <a:off x="6385694" y="1487013"/>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2" name="Text Placeholder 5"/>
          <p:cNvSpPr>
            <a:spLocks noGrp="1"/>
          </p:cNvSpPr>
          <p:nvPr>
            <p:ph type="body" sz="quarter" idx="44" hasCustomPrompt="1"/>
          </p:nvPr>
        </p:nvSpPr>
        <p:spPr>
          <a:xfrm>
            <a:off x="5681204" y="2196309"/>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6" name="Text Placeholder 5"/>
          <p:cNvSpPr>
            <a:spLocks noGrp="1"/>
          </p:cNvSpPr>
          <p:nvPr>
            <p:ph type="body" sz="quarter" idx="48" hasCustomPrompt="1"/>
          </p:nvPr>
        </p:nvSpPr>
        <p:spPr>
          <a:xfrm>
            <a:off x="4974947" y="2905605"/>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48" name="Text Placeholder 5"/>
          <p:cNvSpPr>
            <a:spLocks noGrp="1"/>
          </p:cNvSpPr>
          <p:nvPr>
            <p:ph type="body" sz="quarter" idx="50" hasCustomPrompt="1"/>
          </p:nvPr>
        </p:nvSpPr>
        <p:spPr>
          <a:xfrm>
            <a:off x="4271447" y="3614901"/>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56" name="Text Placeholder 5"/>
          <p:cNvSpPr>
            <a:spLocks noGrp="1"/>
          </p:cNvSpPr>
          <p:nvPr>
            <p:ph type="body" sz="quarter" idx="54" hasCustomPrompt="1"/>
          </p:nvPr>
        </p:nvSpPr>
        <p:spPr>
          <a:xfrm>
            <a:off x="3556148" y="4324197"/>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78" name="Text Placeholder 5"/>
          <p:cNvSpPr>
            <a:spLocks noGrp="1"/>
          </p:cNvSpPr>
          <p:nvPr>
            <p:ph type="body" sz="quarter" idx="56" hasCustomPrompt="1"/>
          </p:nvPr>
        </p:nvSpPr>
        <p:spPr>
          <a:xfrm>
            <a:off x="2852279" y="5033493"/>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80" name="Text Placeholder 5"/>
          <p:cNvSpPr>
            <a:spLocks noGrp="1"/>
          </p:cNvSpPr>
          <p:nvPr>
            <p:ph type="body" sz="quarter" idx="58" hasCustomPrompt="1"/>
          </p:nvPr>
        </p:nvSpPr>
        <p:spPr>
          <a:xfrm>
            <a:off x="2146598" y="5742792"/>
            <a:ext cx="4611539" cy="523220"/>
          </a:xfrm>
          <a:prstGeom prst="rect">
            <a:avLst/>
          </a:prstGeom>
        </p:spPr>
        <p:txBody>
          <a:bodyPr wrap="square" anchor="ctr" anchorCtr="0">
            <a:noAutofit/>
          </a:bodyPr>
          <a:lstStyle>
            <a:lvl1pPr marL="0" indent="0">
              <a:buNone/>
              <a:defRPr sz="1400">
                <a:solidFill>
                  <a:schemeClr val="tx2"/>
                </a:solidFill>
                <a:latin typeface="+mn-lt"/>
              </a:defRPr>
            </a:lvl1pPr>
          </a:lstStyle>
          <a:p>
            <a:pPr lvl="0"/>
            <a:r>
              <a:rPr lang="en-US"/>
              <a:t>Click here to add text with a max height of 2 lines</a:t>
            </a:r>
          </a:p>
        </p:txBody>
      </p:sp>
      <p:sp>
        <p:nvSpPr>
          <p:cNvPr id="25" name="Text Placeholder 5"/>
          <p:cNvSpPr>
            <a:spLocks noGrp="1"/>
          </p:cNvSpPr>
          <p:nvPr>
            <p:ph type="body" sz="quarter" idx="60" hasCustomPrompt="1"/>
          </p:nvPr>
        </p:nvSpPr>
        <p:spPr>
          <a:xfrm>
            <a:off x="6265621" y="805483"/>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26" name="Text Placeholder 5"/>
          <p:cNvSpPr>
            <a:spLocks noGrp="1"/>
          </p:cNvSpPr>
          <p:nvPr>
            <p:ph type="body" sz="quarter" idx="51" hasCustomPrompt="1"/>
          </p:nvPr>
        </p:nvSpPr>
        <p:spPr>
          <a:xfrm>
            <a:off x="1321018" y="5766288"/>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27" name="Text Placeholder 5"/>
          <p:cNvSpPr>
            <a:spLocks noGrp="1"/>
          </p:cNvSpPr>
          <p:nvPr>
            <p:ph type="body" sz="quarter" idx="52" hasCustomPrompt="1"/>
          </p:nvPr>
        </p:nvSpPr>
        <p:spPr>
          <a:xfrm>
            <a:off x="2027390" y="5057599"/>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28" name="Text Placeholder 5"/>
          <p:cNvSpPr>
            <a:spLocks noGrp="1"/>
          </p:cNvSpPr>
          <p:nvPr>
            <p:ph type="body" sz="quarter" idx="53" hasCustomPrompt="1"/>
          </p:nvPr>
        </p:nvSpPr>
        <p:spPr>
          <a:xfrm>
            <a:off x="2733762" y="4348913"/>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29" name="Text Placeholder 5"/>
          <p:cNvSpPr>
            <a:spLocks noGrp="1"/>
          </p:cNvSpPr>
          <p:nvPr>
            <p:ph type="body" sz="quarter" idx="61" hasCustomPrompt="1"/>
          </p:nvPr>
        </p:nvSpPr>
        <p:spPr>
          <a:xfrm>
            <a:off x="4146506" y="2931541"/>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31" name="Text Placeholder 5"/>
          <p:cNvSpPr>
            <a:spLocks noGrp="1"/>
          </p:cNvSpPr>
          <p:nvPr>
            <p:ph type="body" sz="quarter" idx="55" hasCustomPrompt="1"/>
          </p:nvPr>
        </p:nvSpPr>
        <p:spPr>
          <a:xfrm>
            <a:off x="4852878" y="2222855"/>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1" name="Text Placeholder 5"/>
          <p:cNvSpPr>
            <a:spLocks noGrp="1"/>
          </p:cNvSpPr>
          <p:nvPr>
            <p:ph type="body" sz="quarter" idx="62" hasCustomPrompt="1"/>
          </p:nvPr>
        </p:nvSpPr>
        <p:spPr>
          <a:xfrm>
            <a:off x="5559250" y="1514169"/>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4" name="Text Placeholder 5"/>
          <p:cNvSpPr>
            <a:spLocks noGrp="1"/>
          </p:cNvSpPr>
          <p:nvPr>
            <p:ph type="body" sz="quarter" idx="63" hasCustomPrompt="1"/>
          </p:nvPr>
        </p:nvSpPr>
        <p:spPr>
          <a:xfrm>
            <a:off x="3440134" y="3640227"/>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26066752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partmental Cover w/ photo">
    <p:bg>
      <p:bgPr>
        <a:solidFill>
          <a:schemeClr val="bg1"/>
        </a:solidFill>
        <a:effectLst/>
      </p:bgPr>
    </p:bg>
    <p:spTree>
      <p:nvGrpSpPr>
        <p:cNvPr id="1" name=""/>
        <p:cNvGrpSpPr/>
        <p:nvPr/>
      </p:nvGrpSpPr>
      <p:grpSpPr>
        <a:xfrm>
          <a:off x="0" y="0"/>
          <a:ext cx="0" cy="0"/>
          <a:chOff x="0" y="0"/>
          <a:chExt cx="0" cy="0"/>
        </a:xfrm>
      </p:grpSpPr>
      <p:sp>
        <p:nvSpPr>
          <p:cNvPr id="12"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1371650" y="-1"/>
            <a:ext cx="10824436" cy="3071285"/>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 name="connsiteX0" fmla="*/ 0 w 8862302"/>
              <a:gd name="connsiteY0" fmla="*/ 0 h 6858000"/>
              <a:gd name="connsiteX1" fmla="*/ 8855075 w 8862302"/>
              <a:gd name="connsiteY1" fmla="*/ 0 h 6858000"/>
              <a:gd name="connsiteX2" fmla="*/ 8855075 w 8862302"/>
              <a:gd name="connsiteY2" fmla="*/ 423 h 6858000"/>
              <a:gd name="connsiteX3" fmla="*/ 8862302 w 8862302"/>
              <a:gd name="connsiteY3" fmla="*/ 3077570 h 6858000"/>
              <a:gd name="connsiteX4" fmla="*/ 0 w 8862302"/>
              <a:gd name="connsiteY4" fmla="*/ 6858000 h 6858000"/>
              <a:gd name="connsiteX5" fmla="*/ 0 w 8862302"/>
              <a:gd name="connsiteY5" fmla="*/ 0 h 6858000"/>
              <a:gd name="connsiteX0" fmla="*/ 1651379 w 8862302"/>
              <a:gd name="connsiteY0" fmla="*/ 6824 h 6858000"/>
              <a:gd name="connsiteX1" fmla="*/ 8855075 w 8862302"/>
              <a:gd name="connsiteY1" fmla="*/ 0 h 6858000"/>
              <a:gd name="connsiteX2" fmla="*/ 8855075 w 8862302"/>
              <a:gd name="connsiteY2" fmla="*/ 423 h 6858000"/>
              <a:gd name="connsiteX3" fmla="*/ 8862302 w 8862302"/>
              <a:gd name="connsiteY3" fmla="*/ 3077570 h 6858000"/>
              <a:gd name="connsiteX4" fmla="*/ 0 w 8862302"/>
              <a:gd name="connsiteY4" fmla="*/ 6858000 h 6858000"/>
              <a:gd name="connsiteX5" fmla="*/ 1651379 w 8862302"/>
              <a:gd name="connsiteY5" fmla="*/ 6824 h 6858000"/>
              <a:gd name="connsiteX0" fmla="*/ 1078174 w 8862302"/>
              <a:gd name="connsiteY0" fmla="*/ 6824 h 6858000"/>
              <a:gd name="connsiteX1" fmla="*/ 8855075 w 8862302"/>
              <a:gd name="connsiteY1" fmla="*/ 0 h 6858000"/>
              <a:gd name="connsiteX2" fmla="*/ 8855075 w 8862302"/>
              <a:gd name="connsiteY2" fmla="*/ 423 h 6858000"/>
              <a:gd name="connsiteX3" fmla="*/ 8862302 w 8862302"/>
              <a:gd name="connsiteY3" fmla="*/ 3077570 h 6858000"/>
              <a:gd name="connsiteX4" fmla="*/ 0 w 8862302"/>
              <a:gd name="connsiteY4" fmla="*/ 6858000 h 6858000"/>
              <a:gd name="connsiteX5" fmla="*/ 1078174 w 8862302"/>
              <a:gd name="connsiteY5" fmla="*/ 6824 h 6858000"/>
              <a:gd name="connsiteX0" fmla="*/ 3043451 w 10827579"/>
              <a:gd name="connsiteY0" fmla="*/ 6824 h 3077570"/>
              <a:gd name="connsiteX1" fmla="*/ 10820352 w 10827579"/>
              <a:gd name="connsiteY1" fmla="*/ 0 h 3077570"/>
              <a:gd name="connsiteX2" fmla="*/ 10820352 w 10827579"/>
              <a:gd name="connsiteY2" fmla="*/ 423 h 3077570"/>
              <a:gd name="connsiteX3" fmla="*/ 10827579 w 10827579"/>
              <a:gd name="connsiteY3" fmla="*/ 3077570 h 3077570"/>
              <a:gd name="connsiteX4" fmla="*/ 0 w 10827579"/>
              <a:gd name="connsiteY4" fmla="*/ 3070746 h 3077570"/>
              <a:gd name="connsiteX5" fmla="*/ 3043451 w 10827579"/>
              <a:gd name="connsiteY5" fmla="*/ 6824 h 3077570"/>
              <a:gd name="connsiteX0" fmla="*/ 3059162 w 10827579"/>
              <a:gd name="connsiteY0" fmla="*/ 539 h 3077570"/>
              <a:gd name="connsiteX1" fmla="*/ 10820352 w 10827579"/>
              <a:gd name="connsiteY1" fmla="*/ 0 h 3077570"/>
              <a:gd name="connsiteX2" fmla="*/ 10820352 w 10827579"/>
              <a:gd name="connsiteY2" fmla="*/ 423 h 3077570"/>
              <a:gd name="connsiteX3" fmla="*/ 10827579 w 10827579"/>
              <a:gd name="connsiteY3" fmla="*/ 3077570 h 3077570"/>
              <a:gd name="connsiteX4" fmla="*/ 0 w 10827579"/>
              <a:gd name="connsiteY4" fmla="*/ 3070746 h 3077570"/>
              <a:gd name="connsiteX5" fmla="*/ 3059162 w 10827579"/>
              <a:gd name="connsiteY5" fmla="*/ 539 h 3077570"/>
              <a:gd name="connsiteX0" fmla="*/ 3065446 w 10833863"/>
              <a:gd name="connsiteY0" fmla="*/ 539 h 3077570"/>
              <a:gd name="connsiteX1" fmla="*/ 10826636 w 10833863"/>
              <a:gd name="connsiteY1" fmla="*/ 0 h 3077570"/>
              <a:gd name="connsiteX2" fmla="*/ 10826636 w 10833863"/>
              <a:gd name="connsiteY2" fmla="*/ 423 h 3077570"/>
              <a:gd name="connsiteX3" fmla="*/ 10833863 w 10833863"/>
              <a:gd name="connsiteY3" fmla="*/ 3077570 h 3077570"/>
              <a:gd name="connsiteX4" fmla="*/ 0 w 10833863"/>
              <a:gd name="connsiteY4" fmla="*/ 3077030 h 3077570"/>
              <a:gd name="connsiteX5" fmla="*/ 3065446 w 10833863"/>
              <a:gd name="connsiteY5" fmla="*/ 539 h 3077570"/>
              <a:gd name="connsiteX0" fmla="*/ 3059161 w 10827578"/>
              <a:gd name="connsiteY0" fmla="*/ 539 h 3077570"/>
              <a:gd name="connsiteX1" fmla="*/ 10820351 w 10827578"/>
              <a:gd name="connsiteY1" fmla="*/ 0 h 3077570"/>
              <a:gd name="connsiteX2" fmla="*/ 10820351 w 10827578"/>
              <a:gd name="connsiteY2" fmla="*/ 423 h 3077570"/>
              <a:gd name="connsiteX3" fmla="*/ 10827578 w 10827578"/>
              <a:gd name="connsiteY3" fmla="*/ 3077570 h 3077570"/>
              <a:gd name="connsiteX4" fmla="*/ 0 w 10827578"/>
              <a:gd name="connsiteY4" fmla="*/ 3070746 h 3077570"/>
              <a:gd name="connsiteX5" fmla="*/ 3059161 w 10827578"/>
              <a:gd name="connsiteY5" fmla="*/ 539 h 3077570"/>
              <a:gd name="connsiteX0" fmla="*/ 3059161 w 10824436"/>
              <a:gd name="connsiteY0" fmla="*/ 539 h 3071285"/>
              <a:gd name="connsiteX1" fmla="*/ 10820351 w 10824436"/>
              <a:gd name="connsiteY1" fmla="*/ 0 h 3071285"/>
              <a:gd name="connsiteX2" fmla="*/ 10820351 w 10824436"/>
              <a:gd name="connsiteY2" fmla="*/ 423 h 3071285"/>
              <a:gd name="connsiteX3" fmla="*/ 10824436 w 10824436"/>
              <a:gd name="connsiteY3" fmla="*/ 3071285 h 3071285"/>
              <a:gd name="connsiteX4" fmla="*/ 0 w 10824436"/>
              <a:gd name="connsiteY4" fmla="*/ 3070746 h 3071285"/>
              <a:gd name="connsiteX5" fmla="*/ 3059161 w 10824436"/>
              <a:gd name="connsiteY5" fmla="*/ 539 h 30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4436" h="3071285">
                <a:moveTo>
                  <a:pt x="3059161" y="539"/>
                </a:moveTo>
                <a:lnTo>
                  <a:pt x="10820351" y="0"/>
                </a:lnTo>
                <a:lnTo>
                  <a:pt x="10820351" y="423"/>
                </a:lnTo>
                <a:cubicBezTo>
                  <a:pt x="10821713" y="1024044"/>
                  <a:pt x="10823074" y="2047664"/>
                  <a:pt x="10824436" y="3071285"/>
                </a:cubicBezTo>
                <a:lnTo>
                  <a:pt x="0" y="3070746"/>
                </a:lnTo>
                <a:lnTo>
                  <a:pt x="3059161" y="539"/>
                </a:lnTo>
                <a:close/>
              </a:path>
            </a:pathLst>
          </a:custGeom>
          <a:solidFill>
            <a:schemeClr val="accent2">
              <a:lumMod val="20000"/>
              <a:lumOff val="80000"/>
            </a:schemeClr>
          </a:solidFill>
        </p:spPr>
        <p:txBody>
          <a:bodyPr wrap="square" lIns="274320" tIns="274320" anchor="t">
            <a:noAutofit/>
          </a:bodyPr>
          <a:lstStyle>
            <a:lvl1pPr marL="0" indent="0" algn="ctr"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
        <p:nvSpPr>
          <p:cNvPr id="13" name="Rectangle 12"/>
          <p:cNvSpPr/>
          <p:nvPr userDrawn="1"/>
        </p:nvSpPr>
        <p:spPr>
          <a:xfrm>
            <a:off x="0" y="5131557"/>
            <a:ext cx="6550925" cy="172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a:spLocks noChangeAspect="1"/>
          </p:cNvSpPr>
          <p:nvPr userDrawn="1"/>
        </p:nvSpPr>
        <p:spPr bwMode="auto">
          <a:xfrm rot="10800000">
            <a:off x="-6823"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Text Placeholder 3"/>
          <p:cNvSpPr>
            <a:spLocks noGrp="1"/>
          </p:cNvSpPr>
          <p:nvPr>
            <p:ph type="body" sz="quarter" idx="12" hasCustomPrompt="1"/>
          </p:nvPr>
        </p:nvSpPr>
        <p:spPr>
          <a:xfrm>
            <a:off x="2393950" y="3851478"/>
            <a:ext cx="8959850" cy="809232"/>
          </a:xfrm>
        </p:spPr>
        <p:txBody>
          <a:bodyPr anchor="t" anchorCtr="0">
            <a:noAutofit/>
          </a:bodyPr>
          <a:lstStyle>
            <a:lvl1pPr marL="0" indent="0" algn="r">
              <a:buFontTx/>
              <a:buNone/>
              <a:defRPr>
                <a:solidFill>
                  <a:schemeClr val="tx2">
                    <a:lumMod val="75000"/>
                  </a:schemeClr>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subtitle, 2 lines max</a:t>
            </a:r>
          </a:p>
        </p:txBody>
      </p:sp>
      <p:sp>
        <p:nvSpPr>
          <p:cNvPr id="17" name="Text Placeholder 3"/>
          <p:cNvSpPr>
            <a:spLocks noGrp="1"/>
          </p:cNvSpPr>
          <p:nvPr>
            <p:ph type="body" sz="quarter" idx="13" hasCustomPrompt="1"/>
          </p:nvPr>
        </p:nvSpPr>
        <p:spPr>
          <a:xfrm>
            <a:off x="7970409" y="5697140"/>
            <a:ext cx="3383391" cy="403039"/>
          </a:xfrm>
        </p:spPr>
        <p:txBody>
          <a:bodyPr anchor="b" anchorCtr="0">
            <a:normAutofit/>
          </a:bodyPr>
          <a:lstStyle>
            <a:lvl1pPr marL="0" indent="0" algn="r">
              <a:buFontTx/>
              <a:buNone/>
              <a:defRPr sz="1800">
                <a:solidFill>
                  <a:schemeClr val="accent1"/>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edit date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914" y="5614876"/>
            <a:ext cx="2743200" cy="470916"/>
          </a:xfrm>
          <a:prstGeom prst="rect">
            <a:avLst/>
          </a:prstGeom>
        </p:spPr>
      </p:pic>
      <p:sp>
        <p:nvSpPr>
          <p:cNvPr id="19" name="Text Placeholder 3"/>
          <p:cNvSpPr>
            <a:spLocks noGrp="1"/>
          </p:cNvSpPr>
          <p:nvPr>
            <p:ph type="body" sz="quarter" idx="15" hasCustomPrompt="1"/>
          </p:nvPr>
        </p:nvSpPr>
        <p:spPr>
          <a:xfrm>
            <a:off x="427846" y="6118657"/>
            <a:ext cx="5560602" cy="403039"/>
          </a:xfrm>
        </p:spPr>
        <p:txBody>
          <a:bodyPr lIns="0" rIns="0" anchor="t" anchorCtr="0">
            <a:noAutofit/>
          </a:bodyPr>
          <a:lstStyle>
            <a:lvl1pPr marL="0" indent="0" algn="l">
              <a:buFontTx/>
              <a:buNone/>
              <a:defRPr sz="1800" cap="all" spc="100" baseline="0">
                <a:solidFill>
                  <a:schemeClr val="accent2">
                    <a:lumMod val="75000"/>
                  </a:schemeClr>
                </a:solidFill>
              </a:defRPr>
            </a:lvl1pPr>
            <a:lvl2pPr marL="243000" indent="0">
              <a:buFontTx/>
              <a:buNone/>
              <a:defRPr/>
            </a:lvl2pPr>
            <a:lvl3pPr marL="472500" indent="0">
              <a:buFontTx/>
              <a:buNone/>
              <a:defRPr/>
            </a:lvl3pPr>
            <a:lvl4pPr marL="756000" indent="0">
              <a:buFontTx/>
              <a:buNone/>
              <a:defRPr/>
            </a:lvl4pPr>
            <a:lvl5pPr marL="1026000" indent="0">
              <a:buFontTx/>
              <a:buNone/>
              <a:defRPr/>
            </a:lvl5pPr>
          </a:lstStyle>
          <a:p>
            <a:pPr lvl="0"/>
            <a:r>
              <a:rPr lang="en-US"/>
              <a:t>Click to add department name</a:t>
            </a:r>
          </a:p>
        </p:txBody>
      </p:sp>
      <p:sp>
        <p:nvSpPr>
          <p:cNvPr id="22" name="Text Placeholder 2"/>
          <p:cNvSpPr>
            <a:spLocks noGrp="1"/>
          </p:cNvSpPr>
          <p:nvPr>
            <p:ph type="body" sz="quarter" idx="16" hasCustomPrompt="1"/>
          </p:nvPr>
        </p:nvSpPr>
        <p:spPr>
          <a:xfrm>
            <a:off x="7970409" y="4782713"/>
            <a:ext cx="3382814" cy="739267"/>
          </a:xfrm>
          <a:prstGeom prst="rect">
            <a:avLst/>
          </a:prstGeom>
          <a:solidFill>
            <a:schemeClr val="accent4">
              <a:lumMod val="20000"/>
              <a:lumOff val="80000"/>
              <a:alpha val="50000"/>
            </a:schemeClr>
          </a:solidFill>
        </p:spPr>
        <p:txBody>
          <a:bodyPr>
            <a:normAutofit/>
          </a:bodyPr>
          <a:lstStyle>
            <a:lvl1pPr marL="0" indent="0">
              <a:buNone/>
              <a:defRPr sz="1100" b="0" baseline="0">
                <a:solidFill>
                  <a:schemeClr val="accent4"/>
                </a:solidFill>
              </a:defRPr>
            </a:lvl1pPr>
          </a:lstStyle>
          <a:p>
            <a:pPr lvl="0"/>
            <a:r>
              <a:rPr lang="en-US"/>
              <a:t>TIP: DELETE BEFORE PRESENTING!</a:t>
            </a:r>
            <a:br>
              <a:rPr lang="en-US"/>
            </a:br>
            <a:r>
              <a:rPr lang="en-US"/>
              <a:t>Use for informational documents for internal or external audiences, e.g., a training document.</a:t>
            </a:r>
          </a:p>
        </p:txBody>
      </p:sp>
      <p:sp>
        <p:nvSpPr>
          <p:cNvPr id="25" name="Title 2"/>
          <p:cNvSpPr>
            <a:spLocks noGrp="1"/>
          </p:cNvSpPr>
          <p:nvPr>
            <p:ph type="title" hasCustomPrompt="1"/>
          </p:nvPr>
        </p:nvSpPr>
        <p:spPr>
          <a:xfrm>
            <a:off x="2393950" y="3075772"/>
            <a:ext cx="8959273" cy="761055"/>
          </a:xfrm>
        </p:spPr>
        <p:txBody>
          <a:bodyPr anchor="b" anchorCtr="0">
            <a:noAutofit/>
          </a:bodyPr>
          <a:lstStyle>
            <a:lvl1pPr algn="r">
              <a:defRPr sz="4400"/>
            </a:lvl1pPr>
          </a:lstStyle>
          <a:p>
            <a:r>
              <a:rPr lang="en-US"/>
              <a:t>Click to edit title, 1 line max</a:t>
            </a:r>
          </a:p>
        </p:txBody>
      </p:sp>
      <p:sp>
        <p:nvSpPr>
          <p:cNvPr id="27" name="Freeform 5"/>
          <p:cNvSpPr>
            <a:spLocks noChangeAspect="1"/>
          </p:cNvSpPr>
          <p:nvPr userDrawn="1"/>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36526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Detail - Success Story">
    <p:spTree>
      <p:nvGrpSpPr>
        <p:cNvPr id="1" name=""/>
        <p:cNvGrpSpPr/>
        <p:nvPr/>
      </p:nvGrpSpPr>
      <p:grpSpPr>
        <a:xfrm>
          <a:off x="0" y="0"/>
          <a:ext cx="0" cy="0"/>
          <a:chOff x="0" y="0"/>
          <a:chExt cx="0" cy="0"/>
        </a:xfrm>
      </p:grpSpPr>
      <p:sp>
        <p:nvSpPr>
          <p:cNvPr id="29" name="Rectangle 28"/>
          <p:cNvSpPr/>
          <p:nvPr/>
        </p:nvSpPr>
        <p:spPr>
          <a:xfrm>
            <a:off x="0" y="0"/>
            <a:ext cx="12192000" cy="22479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p:cNvSpPr>
            <a:spLocks noChangeAspect="1"/>
          </p:cNvSpPr>
          <p:nvPr userDrawn="1"/>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7847" y="3995928"/>
            <a:ext cx="2814153" cy="2862072"/>
          </a:xfrm>
          <a:prstGeom prst="rect">
            <a:avLst/>
          </a:prstGeom>
        </p:spPr>
      </p:pic>
      <p:sp>
        <p:nvSpPr>
          <p:cNvPr id="2" name="Title 1"/>
          <p:cNvSpPr>
            <a:spLocks noGrp="1"/>
          </p:cNvSpPr>
          <p:nvPr>
            <p:ph type="title" hasCustomPrompt="1"/>
          </p:nvPr>
        </p:nvSpPr>
        <p:spPr>
          <a:xfrm>
            <a:off x="1871002" y="268170"/>
            <a:ext cx="8285871" cy="523220"/>
          </a:xfrm>
        </p:spPr>
        <p:txBody>
          <a:bodyPr/>
          <a:lstStyle>
            <a:lvl1pPr>
              <a:defRPr>
                <a:solidFill>
                  <a:schemeClr val="bg1"/>
                </a:solidFill>
              </a:defRPr>
            </a:lvl1pPr>
          </a:lstStyle>
          <a:p>
            <a:r>
              <a:rPr lang="en-US"/>
              <a:t>Click to edit “Success story” title</a:t>
            </a:r>
          </a:p>
        </p:txBody>
      </p:sp>
      <p:sp>
        <p:nvSpPr>
          <p:cNvPr id="6" name="Rectangle 5"/>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accent1"/>
                </a:solidFill>
              </a:rPr>
              <a:t>‹#›</a:t>
            </a:fld>
            <a:endParaRPr lang="en-US" sz="1600" b="1" dirty="0">
              <a:solidFill>
                <a:schemeClr val="accent1"/>
              </a:solidFill>
            </a:endParaRPr>
          </a:p>
        </p:txBody>
      </p:sp>
      <p:sp>
        <p:nvSpPr>
          <p:cNvPr id="16" name="Text Placeholder 15"/>
          <p:cNvSpPr>
            <a:spLocks noGrp="1"/>
          </p:cNvSpPr>
          <p:nvPr>
            <p:ph type="body" sz="quarter" idx="10" hasCustomPrompt="1"/>
          </p:nvPr>
        </p:nvSpPr>
        <p:spPr>
          <a:xfrm>
            <a:off x="1871003" y="972321"/>
            <a:ext cx="828587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20" y="270660"/>
            <a:ext cx="916016" cy="1627632"/>
          </a:xfrm>
          <a:prstGeom prst="rect">
            <a:avLst/>
          </a:prstGeom>
        </p:spPr>
      </p:pic>
      <p:sp>
        <p:nvSpPr>
          <p:cNvPr id="17" name="Text Placeholder 15"/>
          <p:cNvSpPr>
            <a:spLocks noGrp="1"/>
          </p:cNvSpPr>
          <p:nvPr>
            <p:ph type="body" sz="quarter" idx="11" hasCustomPrompt="1"/>
          </p:nvPr>
        </p:nvSpPr>
        <p:spPr>
          <a:xfrm>
            <a:off x="7284721" y="2869260"/>
            <a:ext cx="2872153" cy="2785952"/>
          </a:xfrm>
          <a:prstGeom prst="rect">
            <a:avLst/>
          </a:prstGeom>
        </p:spPr>
        <p:txBody>
          <a:bodyPr wrap="square" lIns="91440" anchor="t" anchorCtr="0">
            <a:noAutofit/>
          </a:bodyPr>
          <a:lstStyle>
            <a:lvl1pPr marL="0" indent="0" algn="l">
              <a:buNone/>
              <a:defRPr sz="1400">
                <a:solidFill>
                  <a:schemeClr val="accent2">
                    <a:lumMod val="75000"/>
                  </a:schemeClr>
                </a:solidFill>
              </a:defRPr>
            </a:lvl1pPr>
          </a:lstStyle>
          <a:p>
            <a:pPr lvl="0"/>
            <a:r>
              <a:rPr lang="en-US"/>
              <a:t>Click here to add text with a max height of 13 lines</a:t>
            </a:r>
          </a:p>
        </p:txBody>
      </p:sp>
      <p:sp>
        <p:nvSpPr>
          <p:cNvPr id="20" name="Text Placeholder 15"/>
          <p:cNvSpPr>
            <a:spLocks noGrp="1"/>
          </p:cNvSpPr>
          <p:nvPr>
            <p:ph type="body" sz="quarter" idx="15" hasCustomPrompt="1"/>
          </p:nvPr>
        </p:nvSpPr>
        <p:spPr>
          <a:xfrm>
            <a:off x="3889999" y="2869260"/>
            <a:ext cx="2872153" cy="2785952"/>
          </a:xfrm>
          <a:prstGeom prst="rect">
            <a:avLst/>
          </a:prstGeom>
        </p:spPr>
        <p:txBody>
          <a:bodyPr wrap="square" lIns="91440" anchor="t" anchorCtr="0">
            <a:noAutofit/>
          </a:bodyPr>
          <a:lstStyle>
            <a:lvl1pPr marL="0" indent="0" algn="l">
              <a:buNone/>
              <a:defRPr sz="1400">
                <a:solidFill>
                  <a:schemeClr val="tx2">
                    <a:lumMod val="75000"/>
                  </a:schemeClr>
                </a:solidFill>
              </a:defRPr>
            </a:lvl1pPr>
          </a:lstStyle>
          <a:p>
            <a:pPr lvl="0"/>
            <a:r>
              <a:rPr lang="en-US"/>
              <a:t>Click here to add text with a max height of 13 lines</a:t>
            </a:r>
          </a:p>
        </p:txBody>
      </p:sp>
      <p:sp>
        <p:nvSpPr>
          <p:cNvPr id="21" name="Text Placeholder 15"/>
          <p:cNvSpPr>
            <a:spLocks noGrp="1"/>
          </p:cNvSpPr>
          <p:nvPr>
            <p:ph type="body" sz="quarter" idx="17" hasCustomPrompt="1"/>
          </p:nvPr>
        </p:nvSpPr>
        <p:spPr>
          <a:xfrm>
            <a:off x="495278" y="2869260"/>
            <a:ext cx="2872153" cy="2785952"/>
          </a:xfrm>
          <a:prstGeom prst="rect">
            <a:avLst/>
          </a:prstGeom>
        </p:spPr>
        <p:txBody>
          <a:bodyPr wrap="square" lIns="91440" anchor="t" anchorCtr="0">
            <a:noAutofit/>
          </a:bodyPr>
          <a:lstStyle>
            <a:lvl1pPr marL="0" indent="0" algn="l">
              <a:buNone/>
              <a:defRPr sz="1400">
                <a:solidFill>
                  <a:schemeClr val="accent1"/>
                </a:solidFill>
              </a:defRPr>
            </a:lvl1pPr>
          </a:lstStyle>
          <a:p>
            <a:pPr lvl="0"/>
            <a:r>
              <a:rPr lang="en-US"/>
              <a:t>Click here to add text with a max height of 13 lines</a:t>
            </a:r>
          </a:p>
        </p:txBody>
      </p:sp>
      <p:sp>
        <p:nvSpPr>
          <p:cNvPr id="22" name="Text Placeholder 15"/>
          <p:cNvSpPr>
            <a:spLocks noGrp="1"/>
          </p:cNvSpPr>
          <p:nvPr>
            <p:ph type="body" sz="quarter" idx="14" hasCustomPrompt="1"/>
          </p:nvPr>
        </p:nvSpPr>
        <p:spPr>
          <a:xfrm>
            <a:off x="7284721" y="2448636"/>
            <a:ext cx="2872153" cy="307777"/>
          </a:xfrm>
          <a:prstGeom prst="rect">
            <a:avLst/>
          </a:prstGeom>
        </p:spPr>
        <p:txBody>
          <a:bodyPr wrap="square" lIns="0" anchor="ctr" anchorCtr="0">
            <a:spAutoFit/>
          </a:bodyPr>
          <a:lstStyle>
            <a:lvl1pPr marL="0" indent="0" algn="ctr">
              <a:buNone/>
              <a:defRPr sz="1400" b="1">
                <a:solidFill>
                  <a:schemeClr val="accent2">
                    <a:lumMod val="75000"/>
                  </a:schemeClr>
                </a:solidFill>
              </a:defRPr>
            </a:lvl1pPr>
          </a:lstStyle>
          <a:p>
            <a:pPr lvl="0"/>
            <a:r>
              <a:rPr lang="en-US"/>
              <a:t>Click to edit “Outcome”</a:t>
            </a:r>
          </a:p>
        </p:txBody>
      </p:sp>
      <p:sp>
        <p:nvSpPr>
          <p:cNvPr id="23" name="Text Placeholder 15"/>
          <p:cNvSpPr>
            <a:spLocks noGrp="1"/>
          </p:cNvSpPr>
          <p:nvPr>
            <p:ph type="body" sz="quarter" idx="16" hasCustomPrompt="1"/>
          </p:nvPr>
        </p:nvSpPr>
        <p:spPr>
          <a:xfrm>
            <a:off x="3889999" y="2448636"/>
            <a:ext cx="2872153" cy="307777"/>
          </a:xfrm>
          <a:prstGeom prst="rect">
            <a:avLst/>
          </a:prstGeom>
        </p:spPr>
        <p:txBody>
          <a:bodyPr wrap="square" lIns="0" anchor="ctr" anchorCtr="0">
            <a:spAutoFit/>
          </a:bodyPr>
          <a:lstStyle>
            <a:lvl1pPr marL="0" indent="0" algn="ctr">
              <a:buNone/>
              <a:defRPr sz="1400" b="1">
                <a:solidFill>
                  <a:schemeClr val="tx2">
                    <a:lumMod val="75000"/>
                  </a:schemeClr>
                </a:solidFill>
              </a:defRPr>
            </a:lvl1pPr>
          </a:lstStyle>
          <a:p>
            <a:pPr lvl="0"/>
            <a:r>
              <a:rPr lang="en-US"/>
              <a:t>Click to edit “Approach”</a:t>
            </a:r>
          </a:p>
        </p:txBody>
      </p:sp>
      <p:sp>
        <p:nvSpPr>
          <p:cNvPr id="24" name="Text Placeholder 15"/>
          <p:cNvSpPr>
            <a:spLocks noGrp="1"/>
          </p:cNvSpPr>
          <p:nvPr>
            <p:ph type="body" sz="quarter" idx="18" hasCustomPrompt="1"/>
          </p:nvPr>
        </p:nvSpPr>
        <p:spPr>
          <a:xfrm>
            <a:off x="495278" y="2448636"/>
            <a:ext cx="2872153" cy="307777"/>
          </a:xfrm>
          <a:prstGeom prst="rect">
            <a:avLst/>
          </a:prstGeom>
        </p:spPr>
        <p:txBody>
          <a:bodyPr wrap="square" lIns="0" anchor="ctr" anchorCtr="0">
            <a:spAutoFit/>
          </a:bodyPr>
          <a:lstStyle>
            <a:lvl1pPr marL="0" indent="0" algn="ctr">
              <a:buNone/>
              <a:defRPr sz="1400" b="1">
                <a:solidFill>
                  <a:schemeClr val="accent1"/>
                </a:solidFill>
              </a:defRPr>
            </a:lvl1pPr>
          </a:lstStyle>
          <a:p>
            <a:pPr lvl="0"/>
            <a:r>
              <a:rPr lang="en-US"/>
              <a:t>Click to edit “Challenge”</a:t>
            </a:r>
          </a:p>
        </p:txBody>
      </p:sp>
    </p:spTree>
    <p:extLst>
      <p:ext uri="{BB962C8B-B14F-4D97-AF65-F5344CB8AC3E}">
        <p14:creationId xmlns:p14="http://schemas.microsoft.com/office/powerpoint/2010/main" val="6386162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ject Detail - Case Study">
    <p:spTree>
      <p:nvGrpSpPr>
        <p:cNvPr id="1" name=""/>
        <p:cNvGrpSpPr/>
        <p:nvPr/>
      </p:nvGrpSpPr>
      <p:grpSpPr>
        <a:xfrm>
          <a:off x="0" y="0"/>
          <a:ext cx="0" cy="0"/>
          <a:chOff x="0" y="0"/>
          <a:chExt cx="0" cy="0"/>
        </a:xfrm>
      </p:grpSpPr>
      <p:sp>
        <p:nvSpPr>
          <p:cNvPr id="15" name="Rectangle 14"/>
          <p:cNvSpPr/>
          <p:nvPr/>
        </p:nvSpPr>
        <p:spPr>
          <a:xfrm>
            <a:off x="0" y="0"/>
            <a:ext cx="12192000" cy="224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7847" y="3995928"/>
            <a:ext cx="2814153" cy="2862072"/>
          </a:xfrm>
          <a:prstGeom prst="rect">
            <a:avLst/>
          </a:prstGeom>
        </p:spPr>
      </p:pic>
      <p:sp>
        <p:nvSpPr>
          <p:cNvPr id="2" name="Title 1"/>
          <p:cNvSpPr>
            <a:spLocks noGrp="1"/>
          </p:cNvSpPr>
          <p:nvPr>
            <p:ph type="title" hasCustomPrompt="1"/>
          </p:nvPr>
        </p:nvSpPr>
        <p:spPr>
          <a:xfrm>
            <a:off x="1871002" y="268170"/>
            <a:ext cx="8285871" cy="523220"/>
          </a:xfrm>
        </p:spPr>
        <p:txBody>
          <a:bodyPr/>
          <a:lstStyle>
            <a:lvl1pPr>
              <a:defRPr>
                <a:solidFill>
                  <a:schemeClr val="bg1"/>
                </a:solidFill>
              </a:defRPr>
            </a:lvl1pPr>
          </a:lstStyle>
          <a:p>
            <a:r>
              <a:rPr lang="en-US"/>
              <a:t>Click to edit “Case study” title</a:t>
            </a:r>
          </a:p>
        </p:txBody>
      </p:sp>
      <p:sp>
        <p:nvSpPr>
          <p:cNvPr id="6" name="Rectangle 5"/>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accent1"/>
                </a:solidFill>
              </a:rPr>
              <a:t>‹#›</a:t>
            </a:fld>
            <a:endParaRPr lang="en-US" sz="1600" b="1" dirty="0">
              <a:solidFill>
                <a:schemeClr val="accent1"/>
              </a:solidFill>
            </a:endParaRPr>
          </a:p>
        </p:txBody>
      </p:sp>
      <p:sp>
        <p:nvSpPr>
          <p:cNvPr id="16" name="Text Placeholder 15"/>
          <p:cNvSpPr>
            <a:spLocks noGrp="1"/>
          </p:cNvSpPr>
          <p:nvPr>
            <p:ph type="body" sz="quarter" idx="10" hasCustomPrompt="1"/>
          </p:nvPr>
        </p:nvSpPr>
        <p:spPr>
          <a:xfrm>
            <a:off x="1871003" y="972321"/>
            <a:ext cx="828587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88" y="268170"/>
            <a:ext cx="1194665" cy="1627632"/>
          </a:xfrm>
          <a:prstGeom prst="rect">
            <a:avLst/>
          </a:prstGeom>
        </p:spPr>
      </p:pic>
      <p:sp>
        <p:nvSpPr>
          <p:cNvPr id="17" name="Text Placeholder 15"/>
          <p:cNvSpPr>
            <a:spLocks noGrp="1"/>
          </p:cNvSpPr>
          <p:nvPr>
            <p:ph type="body" sz="quarter" idx="11" hasCustomPrompt="1"/>
          </p:nvPr>
        </p:nvSpPr>
        <p:spPr>
          <a:xfrm>
            <a:off x="7284721" y="2869260"/>
            <a:ext cx="2872153" cy="2785952"/>
          </a:xfrm>
          <a:prstGeom prst="rect">
            <a:avLst/>
          </a:prstGeom>
        </p:spPr>
        <p:txBody>
          <a:bodyPr wrap="square" lIns="91440" anchor="t" anchorCtr="0">
            <a:noAutofit/>
          </a:bodyPr>
          <a:lstStyle>
            <a:lvl1pPr marL="0" indent="0" algn="l">
              <a:buNone/>
              <a:defRPr sz="1400">
                <a:solidFill>
                  <a:schemeClr val="accent2">
                    <a:lumMod val="75000"/>
                  </a:schemeClr>
                </a:solidFill>
              </a:defRPr>
            </a:lvl1pPr>
          </a:lstStyle>
          <a:p>
            <a:pPr lvl="0"/>
            <a:r>
              <a:rPr lang="en-US"/>
              <a:t>Click here to add text with a max height of 13 lines</a:t>
            </a:r>
          </a:p>
        </p:txBody>
      </p:sp>
      <p:sp>
        <p:nvSpPr>
          <p:cNvPr id="21" name="Text Placeholder 15"/>
          <p:cNvSpPr>
            <a:spLocks noGrp="1"/>
          </p:cNvSpPr>
          <p:nvPr>
            <p:ph type="body" sz="quarter" idx="15" hasCustomPrompt="1"/>
          </p:nvPr>
        </p:nvSpPr>
        <p:spPr>
          <a:xfrm>
            <a:off x="3889999" y="2869260"/>
            <a:ext cx="2872153" cy="2785952"/>
          </a:xfrm>
          <a:prstGeom prst="rect">
            <a:avLst/>
          </a:prstGeom>
        </p:spPr>
        <p:txBody>
          <a:bodyPr wrap="square" lIns="91440" anchor="t" anchorCtr="0">
            <a:noAutofit/>
          </a:bodyPr>
          <a:lstStyle>
            <a:lvl1pPr marL="0" indent="0" algn="l">
              <a:buNone/>
              <a:defRPr sz="1400">
                <a:solidFill>
                  <a:schemeClr val="tx2">
                    <a:lumMod val="75000"/>
                  </a:schemeClr>
                </a:solidFill>
              </a:defRPr>
            </a:lvl1pPr>
          </a:lstStyle>
          <a:p>
            <a:pPr lvl="0"/>
            <a:r>
              <a:rPr lang="en-US"/>
              <a:t>Click here to add text with a max height of 13 lines</a:t>
            </a:r>
          </a:p>
        </p:txBody>
      </p:sp>
      <p:sp>
        <p:nvSpPr>
          <p:cNvPr id="23" name="Text Placeholder 15"/>
          <p:cNvSpPr>
            <a:spLocks noGrp="1"/>
          </p:cNvSpPr>
          <p:nvPr>
            <p:ph type="body" sz="quarter" idx="17" hasCustomPrompt="1"/>
          </p:nvPr>
        </p:nvSpPr>
        <p:spPr>
          <a:xfrm>
            <a:off x="495278" y="2869260"/>
            <a:ext cx="2872153" cy="2785952"/>
          </a:xfrm>
          <a:prstGeom prst="rect">
            <a:avLst/>
          </a:prstGeom>
        </p:spPr>
        <p:txBody>
          <a:bodyPr wrap="square" lIns="91440" anchor="t" anchorCtr="0">
            <a:noAutofit/>
          </a:bodyPr>
          <a:lstStyle>
            <a:lvl1pPr marL="0" indent="0" algn="l">
              <a:buNone/>
              <a:defRPr sz="1400">
                <a:solidFill>
                  <a:schemeClr val="accent1"/>
                </a:solidFill>
              </a:defRPr>
            </a:lvl1pPr>
          </a:lstStyle>
          <a:p>
            <a:pPr lvl="0"/>
            <a:r>
              <a:rPr lang="en-US"/>
              <a:t>Click here to add text with a max height of 13 lines</a:t>
            </a:r>
          </a:p>
        </p:txBody>
      </p:sp>
      <p:sp>
        <p:nvSpPr>
          <p:cNvPr id="27" name="Text Placeholder 15"/>
          <p:cNvSpPr>
            <a:spLocks noGrp="1"/>
          </p:cNvSpPr>
          <p:nvPr>
            <p:ph type="body" sz="quarter" idx="14" hasCustomPrompt="1"/>
          </p:nvPr>
        </p:nvSpPr>
        <p:spPr>
          <a:xfrm>
            <a:off x="7284721" y="2448636"/>
            <a:ext cx="2872153" cy="307777"/>
          </a:xfrm>
          <a:prstGeom prst="rect">
            <a:avLst/>
          </a:prstGeom>
        </p:spPr>
        <p:txBody>
          <a:bodyPr wrap="square" lIns="0" anchor="ctr" anchorCtr="0">
            <a:spAutoFit/>
          </a:bodyPr>
          <a:lstStyle>
            <a:lvl1pPr marL="0" indent="0" algn="ctr">
              <a:buNone/>
              <a:defRPr sz="1400" b="1">
                <a:solidFill>
                  <a:schemeClr val="accent2">
                    <a:lumMod val="75000"/>
                  </a:schemeClr>
                </a:solidFill>
              </a:defRPr>
            </a:lvl1pPr>
          </a:lstStyle>
          <a:p>
            <a:pPr lvl="0"/>
            <a:r>
              <a:rPr lang="en-US"/>
              <a:t>Click to edit “Outcome”</a:t>
            </a:r>
          </a:p>
        </p:txBody>
      </p:sp>
      <p:sp>
        <p:nvSpPr>
          <p:cNvPr id="28" name="Text Placeholder 15"/>
          <p:cNvSpPr>
            <a:spLocks noGrp="1"/>
          </p:cNvSpPr>
          <p:nvPr>
            <p:ph type="body" sz="quarter" idx="16" hasCustomPrompt="1"/>
          </p:nvPr>
        </p:nvSpPr>
        <p:spPr>
          <a:xfrm>
            <a:off x="3889999" y="2448636"/>
            <a:ext cx="2872153" cy="307777"/>
          </a:xfrm>
          <a:prstGeom prst="rect">
            <a:avLst/>
          </a:prstGeom>
        </p:spPr>
        <p:txBody>
          <a:bodyPr wrap="square" lIns="0" anchor="ctr" anchorCtr="0">
            <a:spAutoFit/>
          </a:bodyPr>
          <a:lstStyle>
            <a:lvl1pPr marL="0" indent="0" algn="ctr">
              <a:buNone/>
              <a:defRPr sz="1400" b="1">
                <a:solidFill>
                  <a:schemeClr val="tx2">
                    <a:lumMod val="75000"/>
                  </a:schemeClr>
                </a:solidFill>
              </a:defRPr>
            </a:lvl1pPr>
          </a:lstStyle>
          <a:p>
            <a:pPr lvl="0"/>
            <a:r>
              <a:rPr lang="en-US"/>
              <a:t>Click to edit “Approach”</a:t>
            </a:r>
          </a:p>
        </p:txBody>
      </p:sp>
      <p:sp>
        <p:nvSpPr>
          <p:cNvPr id="29" name="Text Placeholder 15"/>
          <p:cNvSpPr>
            <a:spLocks noGrp="1"/>
          </p:cNvSpPr>
          <p:nvPr>
            <p:ph type="body" sz="quarter" idx="18" hasCustomPrompt="1"/>
          </p:nvPr>
        </p:nvSpPr>
        <p:spPr>
          <a:xfrm>
            <a:off x="495278" y="2448636"/>
            <a:ext cx="2872153" cy="307777"/>
          </a:xfrm>
          <a:prstGeom prst="rect">
            <a:avLst/>
          </a:prstGeom>
        </p:spPr>
        <p:txBody>
          <a:bodyPr wrap="square" lIns="0" anchor="ctr" anchorCtr="0">
            <a:spAutoFit/>
          </a:bodyPr>
          <a:lstStyle>
            <a:lvl1pPr marL="0" indent="0" algn="ctr">
              <a:buNone/>
              <a:defRPr sz="1400" b="1">
                <a:solidFill>
                  <a:schemeClr val="accent1"/>
                </a:solidFill>
              </a:defRPr>
            </a:lvl1pPr>
          </a:lstStyle>
          <a:p>
            <a:pPr lvl="0"/>
            <a:r>
              <a:rPr lang="en-US"/>
              <a:t>Click to edit “Challenge”</a:t>
            </a:r>
          </a:p>
        </p:txBody>
      </p:sp>
    </p:spTree>
    <p:extLst>
      <p:ext uri="{BB962C8B-B14F-4D97-AF65-F5344CB8AC3E}">
        <p14:creationId xmlns:p14="http://schemas.microsoft.com/office/powerpoint/2010/main" val="26380782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roject Detail - dark w/ editable icon">
    <p:spTree>
      <p:nvGrpSpPr>
        <p:cNvPr id="1" name=""/>
        <p:cNvGrpSpPr/>
        <p:nvPr/>
      </p:nvGrpSpPr>
      <p:grpSpPr>
        <a:xfrm>
          <a:off x="0" y="0"/>
          <a:ext cx="0" cy="0"/>
          <a:chOff x="0" y="0"/>
          <a:chExt cx="0" cy="0"/>
        </a:xfrm>
      </p:grpSpPr>
      <p:sp>
        <p:nvSpPr>
          <p:cNvPr id="18" name="Rectangle 17"/>
          <p:cNvSpPr/>
          <p:nvPr/>
        </p:nvSpPr>
        <p:spPr>
          <a:xfrm>
            <a:off x="0" y="0"/>
            <a:ext cx="12192000" cy="22479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7847" y="3995928"/>
            <a:ext cx="2814153" cy="2862072"/>
          </a:xfrm>
          <a:prstGeom prst="rect">
            <a:avLst/>
          </a:prstGeom>
        </p:spPr>
      </p:pic>
      <p:sp>
        <p:nvSpPr>
          <p:cNvPr id="2" name="Title 1"/>
          <p:cNvSpPr>
            <a:spLocks noGrp="1"/>
          </p:cNvSpPr>
          <p:nvPr>
            <p:ph type="title" hasCustomPrompt="1"/>
          </p:nvPr>
        </p:nvSpPr>
        <p:spPr>
          <a:xfrm>
            <a:off x="1871002" y="268170"/>
            <a:ext cx="8285871" cy="523220"/>
          </a:xfrm>
        </p:spPr>
        <p:txBody>
          <a:bodyPr/>
          <a:lstStyle>
            <a:lvl1pPr>
              <a:defRPr>
                <a:solidFill>
                  <a:schemeClr val="bg1"/>
                </a:solidFill>
              </a:defRPr>
            </a:lvl1pPr>
          </a:lstStyle>
          <a:p>
            <a:r>
              <a:rPr lang="en-US"/>
              <a:t>Click to add title</a:t>
            </a:r>
          </a:p>
        </p:txBody>
      </p:sp>
      <p:sp>
        <p:nvSpPr>
          <p:cNvPr id="6" name="Rectangle 5"/>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accent1"/>
                </a:solidFill>
              </a:rPr>
              <a:t>‹#›</a:t>
            </a:fld>
            <a:endParaRPr lang="en-US" sz="1600" b="1" dirty="0">
              <a:solidFill>
                <a:schemeClr val="accent1"/>
              </a:solidFill>
            </a:endParaRPr>
          </a:p>
        </p:txBody>
      </p:sp>
      <p:sp>
        <p:nvSpPr>
          <p:cNvPr id="16" name="Text Placeholder 15"/>
          <p:cNvSpPr>
            <a:spLocks noGrp="1"/>
          </p:cNvSpPr>
          <p:nvPr>
            <p:ph type="body" sz="quarter" idx="10" hasCustomPrompt="1"/>
          </p:nvPr>
        </p:nvSpPr>
        <p:spPr>
          <a:xfrm>
            <a:off x="1871003" y="972321"/>
            <a:ext cx="828587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sp>
        <p:nvSpPr>
          <p:cNvPr id="14" name="Picture Placeholder 5"/>
          <p:cNvSpPr>
            <a:spLocks noGrp="1"/>
          </p:cNvSpPr>
          <p:nvPr>
            <p:ph type="pic" sz="quarter" idx="13" hasCustomPrompt="1"/>
          </p:nvPr>
        </p:nvSpPr>
        <p:spPr>
          <a:xfrm>
            <a:off x="128699" y="268170"/>
            <a:ext cx="1658258" cy="1658258"/>
          </a:xfrm>
          <a:prstGeom prst="ellipse">
            <a:avLst/>
          </a:prstGeom>
        </p:spPr>
        <p:txBody>
          <a:bodyPr anchor="t">
            <a:noAutofit/>
          </a:bodyPr>
          <a:lstStyle>
            <a:lvl1pPr marL="0" marR="0" indent="0" algn="l" defTabSz="342900" rtl="0" eaLnBrk="1" fontAlgn="auto" latinLnBrk="0" hangingPunct="1">
              <a:lnSpc>
                <a:spcPct val="100000"/>
              </a:lnSpc>
              <a:spcBef>
                <a:spcPts val="0"/>
              </a:spcBef>
              <a:spcAft>
                <a:spcPts val="0"/>
              </a:spcAft>
              <a:buClr>
                <a:schemeClr val="accent1"/>
              </a:buClr>
              <a:buSzPct val="92000"/>
              <a:buFont typeface="Wingdings 2" panose="05020102010507070707" pitchFamily="18" charset="2"/>
              <a:buNone/>
              <a:tabLst/>
              <a:defRPr sz="9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your preferred BerryDunn icon to this location – a white icon is recommended</a:t>
            </a:r>
          </a:p>
        </p:txBody>
      </p:sp>
      <p:sp>
        <p:nvSpPr>
          <p:cNvPr id="25" name="Text Placeholder 15"/>
          <p:cNvSpPr>
            <a:spLocks noGrp="1"/>
          </p:cNvSpPr>
          <p:nvPr>
            <p:ph type="body" sz="quarter" idx="11" hasCustomPrompt="1"/>
          </p:nvPr>
        </p:nvSpPr>
        <p:spPr>
          <a:xfrm>
            <a:off x="7284721" y="2869260"/>
            <a:ext cx="2872153" cy="2785952"/>
          </a:xfrm>
          <a:prstGeom prst="rect">
            <a:avLst/>
          </a:prstGeom>
        </p:spPr>
        <p:txBody>
          <a:bodyPr wrap="square" lIns="91440" anchor="t" anchorCtr="0">
            <a:noAutofit/>
          </a:bodyPr>
          <a:lstStyle>
            <a:lvl1pPr marL="0" indent="0" algn="l">
              <a:buNone/>
              <a:defRPr sz="1400">
                <a:solidFill>
                  <a:schemeClr val="accent2">
                    <a:lumMod val="75000"/>
                  </a:schemeClr>
                </a:solidFill>
              </a:defRPr>
            </a:lvl1pPr>
          </a:lstStyle>
          <a:p>
            <a:pPr lvl="0"/>
            <a:r>
              <a:rPr lang="en-US"/>
              <a:t>Click here to add text with a max height of 13 lines</a:t>
            </a:r>
          </a:p>
        </p:txBody>
      </p:sp>
      <p:sp>
        <p:nvSpPr>
          <p:cNvPr id="26" name="Text Placeholder 15"/>
          <p:cNvSpPr>
            <a:spLocks noGrp="1"/>
          </p:cNvSpPr>
          <p:nvPr>
            <p:ph type="body" sz="quarter" idx="14" hasCustomPrompt="1"/>
          </p:nvPr>
        </p:nvSpPr>
        <p:spPr>
          <a:xfrm>
            <a:off x="7284721" y="2437864"/>
            <a:ext cx="2872153" cy="329321"/>
          </a:xfrm>
          <a:prstGeom prst="rect">
            <a:avLst/>
          </a:prstGeom>
        </p:spPr>
        <p:txBody>
          <a:bodyPr wrap="square" lIns="0" anchor="ctr" anchorCtr="0">
            <a:spAutoFit/>
          </a:bodyPr>
          <a:lstStyle>
            <a:lvl1pPr marL="0" indent="0" algn="ctr">
              <a:buNone/>
              <a:defRPr sz="1400" b="1">
                <a:solidFill>
                  <a:schemeClr val="accent2">
                    <a:lumMod val="75000"/>
                  </a:schemeClr>
                </a:solidFill>
              </a:defRPr>
            </a:lvl1pPr>
          </a:lstStyle>
          <a:p>
            <a:pPr lvl="0"/>
            <a:r>
              <a:rPr lang="en-US"/>
              <a:t>Click to add title</a:t>
            </a:r>
          </a:p>
        </p:txBody>
      </p:sp>
      <p:sp>
        <p:nvSpPr>
          <p:cNvPr id="27" name="Text Placeholder 15"/>
          <p:cNvSpPr>
            <a:spLocks noGrp="1"/>
          </p:cNvSpPr>
          <p:nvPr>
            <p:ph type="body" sz="quarter" idx="15" hasCustomPrompt="1"/>
          </p:nvPr>
        </p:nvSpPr>
        <p:spPr>
          <a:xfrm>
            <a:off x="3889999" y="2869260"/>
            <a:ext cx="2872153" cy="2785952"/>
          </a:xfrm>
          <a:prstGeom prst="rect">
            <a:avLst/>
          </a:prstGeom>
        </p:spPr>
        <p:txBody>
          <a:bodyPr wrap="square" lIns="91440" anchor="t" anchorCtr="0">
            <a:noAutofit/>
          </a:bodyPr>
          <a:lstStyle>
            <a:lvl1pPr marL="0" indent="0" algn="l">
              <a:buNone/>
              <a:defRPr sz="1400">
                <a:solidFill>
                  <a:schemeClr val="tx2">
                    <a:lumMod val="75000"/>
                  </a:schemeClr>
                </a:solidFill>
              </a:defRPr>
            </a:lvl1pPr>
          </a:lstStyle>
          <a:p>
            <a:pPr lvl="0"/>
            <a:r>
              <a:rPr lang="en-US"/>
              <a:t>Click here to add text with a max height of 13 lines</a:t>
            </a:r>
          </a:p>
        </p:txBody>
      </p:sp>
      <p:sp>
        <p:nvSpPr>
          <p:cNvPr id="28" name="Text Placeholder 15"/>
          <p:cNvSpPr>
            <a:spLocks noGrp="1"/>
          </p:cNvSpPr>
          <p:nvPr>
            <p:ph type="body" sz="quarter" idx="16" hasCustomPrompt="1"/>
          </p:nvPr>
        </p:nvSpPr>
        <p:spPr>
          <a:xfrm>
            <a:off x="3889999" y="2448636"/>
            <a:ext cx="2872153" cy="307777"/>
          </a:xfrm>
          <a:prstGeom prst="rect">
            <a:avLst/>
          </a:prstGeom>
        </p:spPr>
        <p:txBody>
          <a:bodyPr wrap="square" lIns="0" anchor="ctr" anchorCtr="0">
            <a:spAutoFit/>
          </a:bodyPr>
          <a:lstStyle>
            <a:lvl1pPr marL="0" indent="0" algn="ctr">
              <a:buNone/>
              <a:defRPr sz="1400" b="1">
                <a:solidFill>
                  <a:schemeClr val="tx2">
                    <a:lumMod val="75000"/>
                  </a:schemeClr>
                </a:solidFill>
              </a:defRPr>
            </a:lvl1pPr>
          </a:lstStyle>
          <a:p>
            <a:pPr lvl="0"/>
            <a:r>
              <a:rPr lang="en-US"/>
              <a:t>Click to add title</a:t>
            </a:r>
          </a:p>
        </p:txBody>
      </p:sp>
      <p:sp>
        <p:nvSpPr>
          <p:cNvPr id="29" name="Text Placeholder 15"/>
          <p:cNvSpPr>
            <a:spLocks noGrp="1"/>
          </p:cNvSpPr>
          <p:nvPr>
            <p:ph type="body" sz="quarter" idx="17" hasCustomPrompt="1"/>
          </p:nvPr>
        </p:nvSpPr>
        <p:spPr>
          <a:xfrm>
            <a:off x="495278" y="2869260"/>
            <a:ext cx="2872153" cy="2785952"/>
          </a:xfrm>
          <a:prstGeom prst="rect">
            <a:avLst/>
          </a:prstGeom>
        </p:spPr>
        <p:txBody>
          <a:bodyPr wrap="square" lIns="91440" anchor="t" anchorCtr="0">
            <a:noAutofit/>
          </a:bodyPr>
          <a:lstStyle>
            <a:lvl1pPr marL="0" indent="0" algn="l">
              <a:buNone/>
              <a:defRPr sz="1400">
                <a:solidFill>
                  <a:schemeClr val="accent1"/>
                </a:solidFill>
              </a:defRPr>
            </a:lvl1pPr>
          </a:lstStyle>
          <a:p>
            <a:pPr lvl="0"/>
            <a:r>
              <a:rPr lang="en-US"/>
              <a:t>Click here to add text with a max height of 13 lines</a:t>
            </a:r>
          </a:p>
        </p:txBody>
      </p:sp>
      <p:sp>
        <p:nvSpPr>
          <p:cNvPr id="30" name="Text Placeholder 15"/>
          <p:cNvSpPr>
            <a:spLocks noGrp="1"/>
          </p:cNvSpPr>
          <p:nvPr>
            <p:ph type="body" sz="quarter" idx="18" hasCustomPrompt="1"/>
          </p:nvPr>
        </p:nvSpPr>
        <p:spPr>
          <a:xfrm>
            <a:off x="495278" y="2448636"/>
            <a:ext cx="2872153" cy="307777"/>
          </a:xfrm>
          <a:prstGeom prst="rect">
            <a:avLst/>
          </a:prstGeom>
        </p:spPr>
        <p:txBody>
          <a:bodyPr wrap="square" lIns="0" anchor="ctr" anchorCtr="0">
            <a:spAutoFit/>
          </a:bodyPr>
          <a:lstStyle>
            <a:lvl1pPr marL="0" indent="0" algn="ctr">
              <a:buNone/>
              <a:defRPr sz="1400" b="1" baseline="0">
                <a:solidFill>
                  <a:schemeClr val="accent1"/>
                </a:solidFill>
              </a:defRPr>
            </a:lvl1pPr>
          </a:lstStyle>
          <a:p>
            <a:pPr lvl="0"/>
            <a:r>
              <a:rPr lang="en-US"/>
              <a:t>Click to add title</a:t>
            </a:r>
          </a:p>
        </p:txBody>
      </p:sp>
    </p:spTree>
    <p:extLst>
      <p:ext uri="{BB962C8B-B14F-4D97-AF65-F5344CB8AC3E}">
        <p14:creationId xmlns:p14="http://schemas.microsoft.com/office/powerpoint/2010/main" val="3617430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roject Detail - dark w/ editable icon - no corner image">
    <p:spTree>
      <p:nvGrpSpPr>
        <p:cNvPr id="1" name=""/>
        <p:cNvGrpSpPr/>
        <p:nvPr/>
      </p:nvGrpSpPr>
      <p:grpSpPr>
        <a:xfrm>
          <a:off x="0" y="0"/>
          <a:ext cx="0" cy="0"/>
          <a:chOff x="0" y="0"/>
          <a:chExt cx="0" cy="0"/>
        </a:xfrm>
      </p:grpSpPr>
      <p:sp>
        <p:nvSpPr>
          <p:cNvPr id="18" name="Rectangle 17"/>
          <p:cNvSpPr/>
          <p:nvPr/>
        </p:nvSpPr>
        <p:spPr>
          <a:xfrm>
            <a:off x="0" y="0"/>
            <a:ext cx="12192000" cy="22479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bg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hasCustomPrompt="1"/>
          </p:nvPr>
        </p:nvSpPr>
        <p:spPr>
          <a:xfrm>
            <a:off x="1871002" y="268170"/>
            <a:ext cx="8285871" cy="523220"/>
          </a:xfrm>
        </p:spPr>
        <p:txBody>
          <a:bodyPr/>
          <a:lstStyle>
            <a:lvl1pPr>
              <a:defRPr>
                <a:solidFill>
                  <a:schemeClr val="bg1"/>
                </a:solidFill>
              </a:defRPr>
            </a:lvl1pPr>
          </a:lstStyle>
          <a:p>
            <a:r>
              <a:rPr lang="en-US"/>
              <a:t>Click to add title</a:t>
            </a:r>
          </a:p>
        </p:txBody>
      </p:sp>
      <p:sp>
        <p:nvSpPr>
          <p:cNvPr id="16" name="Text Placeholder 15"/>
          <p:cNvSpPr>
            <a:spLocks noGrp="1"/>
          </p:cNvSpPr>
          <p:nvPr>
            <p:ph type="body" sz="quarter" idx="10" hasCustomPrompt="1"/>
          </p:nvPr>
        </p:nvSpPr>
        <p:spPr>
          <a:xfrm>
            <a:off x="1871003" y="972321"/>
            <a:ext cx="8285871" cy="954107"/>
          </a:xfrm>
          <a:prstGeom prst="rect">
            <a:avLst/>
          </a:prstGeom>
        </p:spPr>
        <p:txBody>
          <a:bodyPr wrap="square" lIns="91440" anchor="t" anchorCtr="0">
            <a:noAutofit/>
          </a:bodyPr>
          <a:lstStyle>
            <a:lvl1pPr marL="0" indent="0" algn="l">
              <a:buNone/>
              <a:defRPr sz="1400">
                <a:solidFill>
                  <a:schemeClr val="bg1"/>
                </a:solidFill>
              </a:defRPr>
            </a:lvl1pPr>
          </a:lstStyle>
          <a:p>
            <a:pPr lvl="0"/>
            <a:r>
              <a:rPr lang="en-US"/>
              <a:t>Click here to add text with a max height of 4 lines</a:t>
            </a:r>
          </a:p>
        </p:txBody>
      </p:sp>
      <p:sp>
        <p:nvSpPr>
          <p:cNvPr id="14" name="Picture Placeholder 5"/>
          <p:cNvSpPr>
            <a:spLocks noGrp="1"/>
          </p:cNvSpPr>
          <p:nvPr>
            <p:ph type="pic" sz="quarter" idx="13" hasCustomPrompt="1"/>
          </p:nvPr>
        </p:nvSpPr>
        <p:spPr>
          <a:xfrm>
            <a:off x="128699" y="268170"/>
            <a:ext cx="1658258" cy="1658258"/>
          </a:xfrm>
          <a:prstGeom prst="ellipse">
            <a:avLst/>
          </a:prstGeom>
        </p:spPr>
        <p:txBody>
          <a:bodyPr anchor="t">
            <a:noAutofit/>
          </a:bodyPr>
          <a:lstStyle>
            <a:lvl1pPr marL="0" marR="0" indent="0" algn="l" defTabSz="342900" rtl="0" eaLnBrk="1" fontAlgn="auto" latinLnBrk="0" hangingPunct="1">
              <a:lnSpc>
                <a:spcPct val="100000"/>
              </a:lnSpc>
              <a:spcBef>
                <a:spcPts val="0"/>
              </a:spcBef>
              <a:spcAft>
                <a:spcPts val="0"/>
              </a:spcAft>
              <a:buClr>
                <a:schemeClr val="accent1"/>
              </a:buClr>
              <a:buSzPct val="92000"/>
              <a:buFont typeface="Wingdings 2" panose="05020102010507070707" pitchFamily="18" charset="2"/>
              <a:buNone/>
              <a:tabLst/>
              <a:defRPr sz="900" baseline="0">
                <a:solidFill>
                  <a:schemeClr val="bg1"/>
                </a:solidFill>
              </a:defRPr>
            </a:lvl1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dirty="0"/>
              <a:t>Click on the icon to add your preferred BerryDunn icon to this location – a white icon is recommended</a:t>
            </a:r>
          </a:p>
        </p:txBody>
      </p:sp>
      <p:sp>
        <p:nvSpPr>
          <p:cNvPr id="25" name="Text Placeholder 15"/>
          <p:cNvSpPr>
            <a:spLocks noGrp="1"/>
          </p:cNvSpPr>
          <p:nvPr>
            <p:ph type="body" sz="quarter" idx="11" hasCustomPrompt="1"/>
          </p:nvPr>
        </p:nvSpPr>
        <p:spPr>
          <a:xfrm>
            <a:off x="8040095" y="3165484"/>
            <a:ext cx="2872153" cy="2785952"/>
          </a:xfrm>
          <a:prstGeom prst="rect">
            <a:avLst/>
          </a:prstGeom>
        </p:spPr>
        <p:txBody>
          <a:bodyPr wrap="square" lIns="91440" anchor="t" anchorCtr="0">
            <a:noAutofit/>
          </a:bodyPr>
          <a:lstStyle>
            <a:lvl1pPr marL="0" indent="0" algn="l">
              <a:buNone/>
              <a:defRPr sz="1400">
                <a:solidFill>
                  <a:schemeClr val="accent2">
                    <a:lumMod val="75000"/>
                  </a:schemeClr>
                </a:solidFill>
              </a:defRPr>
            </a:lvl1pPr>
          </a:lstStyle>
          <a:p>
            <a:pPr lvl="0"/>
            <a:r>
              <a:rPr lang="en-US"/>
              <a:t>Click here to add text with a max height of 13 lines</a:t>
            </a:r>
          </a:p>
        </p:txBody>
      </p:sp>
      <p:sp>
        <p:nvSpPr>
          <p:cNvPr id="26" name="Text Placeholder 15"/>
          <p:cNvSpPr>
            <a:spLocks noGrp="1"/>
          </p:cNvSpPr>
          <p:nvPr>
            <p:ph type="body" sz="quarter" idx="14" hasCustomPrompt="1"/>
          </p:nvPr>
        </p:nvSpPr>
        <p:spPr>
          <a:xfrm>
            <a:off x="8040095" y="2734088"/>
            <a:ext cx="2872153" cy="329321"/>
          </a:xfrm>
          <a:prstGeom prst="rect">
            <a:avLst/>
          </a:prstGeom>
        </p:spPr>
        <p:txBody>
          <a:bodyPr wrap="square" lIns="0" anchor="ctr" anchorCtr="0">
            <a:spAutoFit/>
          </a:bodyPr>
          <a:lstStyle>
            <a:lvl1pPr marL="0" indent="0" algn="ctr">
              <a:buNone/>
              <a:defRPr sz="1400" b="1">
                <a:solidFill>
                  <a:schemeClr val="accent2">
                    <a:lumMod val="75000"/>
                  </a:schemeClr>
                </a:solidFill>
              </a:defRPr>
            </a:lvl1pPr>
          </a:lstStyle>
          <a:p>
            <a:pPr lvl="0"/>
            <a:r>
              <a:rPr lang="en-US"/>
              <a:t>Click to add title</a:t>
            </a:r>
          </a:p>
        </p:txBody>
      </p:sp>
      <p:sp>
        <p:nvSpPr>
          <p:cNvPr id="27" name="Text Placeholder 15"/>
          <p:cNvSpPr>
            <a:spLocks noGrp="1"/>
          </p:cNvSpPr>
          <p:nvPr>
            <p:ph type="body" sz="quarter" idx="15" hasCustomPrompt="1"/>
          </p:nvPr>
        </p:nvSpPr>
        <p:spPr>
          <a:xfrm>
            <a:off x="4645373" y="3165484"/>
            <a:ext cx="2872153" cy="2785952"/>
          </a:xfrm>
          <a:prstGeom prst="rect">
            <a:avLst/>
          </a:prstGeom>
        </p:spPr>
        <p:txBody>
          <a:bodyPr wrap="square" lIns="91440" anchor="t" anchorCtr="0">
            <a:noAutofit/>
          </a:bodyPr>
          <a:lstStyle>
            <a:lvl1pPr marL="0" indent="0" algn="l">
              <a:buNone/>
              <a:defRPr sz="1400">
                <a:solidFill>
                  <a:schemeClr val="tx2">
                    <a:lumMod val="75000"/>
                  </a:schemeClr>
                </a:solidFill>
              </a:defRPr>
            </a:lvl1pPr>
          </a:lstStyle>
          <a:p>
            <a:pPr lvl="0"/>
            <a:r>
              <a:rPr lang="en-US"/>
              <a:t>Click here to add text with a max height of 13 lines</a:t>
            </a:r>
          </a:p>
        </p:txBody>
      </p:sp>
      <p:sp>
        <p:nvSpPr>
          <p:cNvPr id="28" name="Text Placeholder 15"/>
          <p:cNvSpPr>
            <a:spLocks noGrp="1"/>
          </p:cNvSpPr>
          <p:nvPr>
            <p:ph type="body" sz="quarter" idx="16" hasCustomPrompt="1"/>
          </p:nvPr>
        </p:nvSpPr>
        <p:spPr>
          <a:xfrm>
            <a:off x="4645373" y="2744860"/>
            <a:ext cx="2872153" cy="307777"/>
          </a:xfrm>
          <a:prstGeom prst="rect">
            <a:avLst/>
          </a:prstGeom>
        </p:spPr>
        <p:txBody>
          <a:bodyPr wrap="square" lIns="0" anchor="ctr" anchorCtr="0">
            <a:spAutoFit/>
          </a:bodyPr>
          <a:lstStyle>
            <a:lvl1pPr marL="0" indent="0" algn="ctr">
              <a:buNone/>
              <a:defRPr sz="1400" b="1">
                <a:solidFill>
                  <a:schemeClr val="tx2">
                    <a:lumMod val="75000"/>
                  </a:schemeClr>
                </a:solidFill>
              </a:defRPr>
            </a:lvl1pPr>
          </a:lstStyle>
          <a:p>
            <a:pPr lvl="0"/>
            <a:r>
              <a:rPr lang="en-US"/>
              <a:t>Click to add title</a:t>
            </a:r>
          </a:p>
        </p:txBody>
      </p:sp>
      <p:sp>
        <p:nvSpPr>
          <p:cNvPr id="29" name="Text Placeholder 15"/>
          <p:cNvSpPr>
            <a:spLocks noGrp="1"/>
          </p:cNvSpPr>
          <p:nvPr>
            <p:ph type="body" sz="quarter" idx="17" hasCustomPrompt="1"/>
          </p:nvPr>
        </p:nvSpPr>
        <p:spPr>
          <a:xfrm>
            <a:off x="1250652" y="3165484"/>
            <a:ext cx="2872153" cy="2785952"/>
          </a:xfrm>
          <a:prstGeom prst="rect">
            <a:avLst/>
          </a:prstGeom>
        </p:spPr>
        <p:txBody>
          <a:bodyPr wrap="square" lIns="91440" anchor="t" anchorCtr="0">
            <a:noAutofit/>
          </a:bodyPr>
          <a:lstStyle>
            <a:lvl1pPr marL="0" indent="0" algn="l">
              <a:buNone/>
              <a:defRPr sz="1400">
                <a:solidFill>
                  <a:schemeClr val="accent1"/>
                </a:solidFill>
              </a:defRPr>
            </a:lvl1pPr>
          </a:lstStyle>
          <a:p>
            <a:pPr lvl="0"/>
            <a:r>
              <a:rPr lang="en-US"/>
              <a:t>Click here to add text with a max height of 13 lines</a:t>
            </a:r>
          </a:p>
        </p:txBody>
      </p:sp>
      <p:sp>
        <p:nvSpPr>
          <p:cNvPr id="30" name="Text Placeholder 15"/>
          <p:cNvSpPr>
            <a:spLocks noGrp="1"/>
          </p:cNvSpPr>
          <p:nvPr>
            <p:ph type="body" sz="quarter" idx="18" hasCustomPrompt="1"/>
          </p:nvPr>
        </p:nvSpPr>
        <p:spPr>
          <a:xfrm>
            <a:off x="1250652" y="2744860"/>
            <a:ext cx="2872153" cy="307777"/>
          </a:xfrm>
          <a:prstGeom prst="rect">
            <a:avLst/>
          </a:prstGeom>
        </p:spPr>
        <p:txBody>
          <a:bodyPr wrap="square" lIns="0" anchor="ctr" anchorCtr="0">
            <a:spAutoFit/>
          </a:bodyPr>
          <a:lstStyle>
            <a:lvl1pPr marL="0" indent="0" algn="ctr">
              <a:buNone/>
              <a:defRPr sz="1400" b="1" baseline="0">
                <a:solidFill>
                  <a:schemeClr val="accent1"/>
                </a:solidFill>
              </a:defRPr>
            </a:lvl1pPr>
          </a:lstStyle>
          <a:p>
            <a:pPr lvl="0"/>
            <a:r>
              <a:rPr lang="en-US"/>
              <a:t>Click to add title</a:t>
            </a:r>
          </a:p>
        </p:txBody>
      </p:sp>
    </p:spTree>
    <p:extLst>
      <p:ext uri="{BB962C8B-B14F-4D97-AF65-F5344CB8AC3E}">
        <p14:creationId xmlns:p14="http://schemas.microsoft.com/office/powerpoint/2010/main" val="38958153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hort Testimon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reeform 5"/>
          <p:cNvSpPr>
            <a:spLocks noEditPoints="1"/>
          </p:cNvSpPr>
          <p:nvPr/>
        </p:nvSpPr>
        <p:spPr bwMode="auto">
          <a:xfrm>
            <a:off x="10026715" y="844350"/>
            <a:ext cx="1358770" cy="1089787"/>
          </a:xfrm>
          <a:custGeom>
            <a:avLst/>
            <a:gdLst>
              <a:gd name="T0" fmla="*/ 721 w 1403"/>
              <a:gd name="T1" fmla="*/ 993 h 1125"/>
              <a:gd name="T2" fmla="*/ 1102 w 1403"/>
              <a:gd name="T3" fmla="*/ 579 h 1125"/>
              <a:gd name="T4" fmla="*/ 1051 w 1403"/>
              <a:gd name="T5" fmla="*/ 586 h 1125"/>
              <a:gd name="T6" fmla="*/ 806 w 1403"/>
              <a:gd name="T7" fmla="*/ 304 h 1125"/>
              <a:gd name="T8" fmla="*/ 1095 w 1403"/>
              <a:gd name="T9" fmla="*/ 0 h 1125"/>
              <a:gd name="T10" fmla="*/ 1403 w 1403"/>
              <a:gd name="T11" fmla="*/ 359 h 1125"/>
              <a:gd name="T12" fmla="*/ 817 w 1403"/>
              <a:gd name="T13" fmla="*/ 1125 h 1125"/>
              <a:gd name="T14" fmla="*/ 721 w 1403"/>
              <a:gd name="T15" fmla="*/ 993 h 1125"/>
              <a:gd name="T16" fmla="*/ 0 w 1403"/>
              <a:gd name="T17" fmla="*/ 978 h 1125"/>
              <a:gd name="T18" fmla="*/ 366 w 1403"/>
              <a:gd name="T19" fmla="*/ 579 h 1125"/>
              <a:gd name="T20" fmla="*/ 315 w 1403"/>
              <a:gd name="T21" fmla="*/ 586 h 1125"/>
              <a:gd name="T22" fmla="*/ 77 w 1403"/>
              <a:gd name="T23" fmla="*/ 312 h 1125"/>
              <a:gd name="T24" fmla="*/ 362 w 1403"/>
              <a:gd name="T25" fmla="*/ 19 h 1125"/>
              <a:gd name="T26" fmla="*/ 659 w 1403"/>
              <a:gd name="T27" fmla="*/ 367 h 1125"/>
              <a:gd name="T28" fmla="*/ 91 w 1403"/>
              <a:gd name="T29" fmla="*/ 1107 h 1125"/>
              <a:gd name="T30" fmla="*/ 0 w 1403"/>
              <a:gd name="T31" fmla="*/ 978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3" h="1125">
                <a:moveTo>
                  <a:pt x="721" y="993"/>
                </a:moveTo>
                <a:cubicBezTo>
                  <a:pt x="919" y="843"/>
                  <a:pt x="982" y="770"/>
                  <a:pt x="1102" y="579"/>
                </a:cubicBezTo>
                <a:cubicBezTo>
                  <a:pt x="1073" y="586"/>
                  <a:pt x="1066" y="586"/>
                  <a:pt x="1051" y="586"/>
                </a:cubicBezTo>
                <a:cubicBezTo>
                  <a:pt x="956" y="586"/>
                  <a:pt x="806" y="491"/>
                  <a:pt x="806" y="304"/>
                </a:cubicBezTo>
                <a:cubicBezTo>
                  <a:pt x="806" y="151"/>
                  <a:pt x="923" y="0"/>
                  <a:pt x="1095" y="0"/>
                </a:cubicBezTo>
                <a:cubicBezTo>
                  <a:pt x="1231" y="0"/>
                  <a:pt x="1403" y="99"/>
                  <a:pt x="1403" y="359"/>
                </a:cubicBezTo>
                <a:cubicBezTo>
                  <a:pt x="1403" y="557"/>
                  <a:pt x="1260" y="865"/>
                  <a:pt x="817" y="1125"/>
                </a:cubicBezTo>
                <a:lnTo>
                  <a:pt x="721" y="993"/>
                </a:lnTo>
                <a:close/>
                <a:moveTo>
                  <a:pt x="0" y="978"/>
                </a:moveTo>
                <a:cubicBezTo>
                  <a:pt x="205" y="817"/>
                  <a:pt x="249" y="759"/>
                  <a:pt x="366" y="579"/>
                </a:cubicBezTo>
                <a:cubicBezTo>
                  <a:pt x="340" y="586"/>
                  <a:pt x="330" y="586"/>
                  <a:pt x="315" y="586"/>
                </a:cubicBezTo>
                <a:cubicBezTo>
                  <a:pt x="223" y="586"/>
                  <a:pt x="77" y="495"/>
                  <a:pt x="77" y="312"/>
                </a:cubicBezTo>
                <a:cubicBezTo>
                  <a:pt x="77" y="165"/>
                  <a:pt x="190" y="19"/>
                  <a:pt x="362" y="19"/>
                </a:cubicBezTo>
                <a:cubicBezTo>
                  <a:pt x="498" y="19"/>
                  <a:pt x="659" y="118"/>
                  <a:pt x="659" y="367"/>
                </a:cubicBezTo>
                <a:cubicBezTo>
                  <a:pt x="659" y="535"/>
                  <a:pt x="546" y="839"/>
                  <a:pt x="91" y="1107"/>
                </a:cubicBezTo>
                <a:lnTo>
                  <a:pt x="0" y="9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Text Placeholder 15"/>
          <p:cNvSpPr>
            <a:spLocks noGrp="1"/>
          </p:cNvSpPr>
          <p:nvPr>
            <p:ph type="body" sz="quarter" idx="17" hasCustomPrompt="1"/>
          </p:nvPr>
        </p:nvSpPr>
        <p:spPr>
          <a:xfrm>
            <a:off x="2863969" y="2110850"/>
            <a:ext cx="6895381" cy="2449648"/>
          </a:xfrm>
          <a:prstGeom prst="rect">
            <a:avLst/>
          </a:prstGeom>
        </p:spPr>
        <p:txBody>
          <a:bodyPr wrap="square" lIns="91440" anchor="t" anchorCtr="0">
            <a:noAutofit/>
          </a:bodyPr>
          <a:lstStyle>
            <a:lvl1pPr marL="0" indent="0" algn="l">
              <a:buNone/>
              <a:defRPr sz="3600" b="1" i="0">
                <a:solidFill>
                  <a:schemeClr val="tx2"/>
                </a:solidFill>
              </a:defRPr>
            </a:lvl1pPr>
          </a:lstStyle>
          <a:p>
            <a:pPr lvl="0"/>
            <a:r>
              <a:rPr lang="en-US"/>
              <a:t>Click here to add a quote with a max height of 4 lines</a:t>
            </a:r>
          </a:p>
        </p:txBody>
      </p:sp>
      <p:sp>
        <p:nvSpPr>
          <p:cNvPr id="7" name="Text Placeholder 15"/>
          <p:cNvSpPr>
            <a:spLocks noGrp="1"/>
          </p:cNvSpPr>
          <p:nvPr>
            <p:ph type="body" sz="quarter" idx="18" hasCustomPrompt="1"/>
          </p:nvPr>
        </p:nvSpPr>
        <p:spPr>
          <a:xfrm>
            <a:off x="2854443" y="4686553"/>
            <a:ext cx="6895381" cy="496144"/>
          </a:xfrm>
          <a:prstGeom prst="rect">
            <a:avLst/>
          </a:prstGeom>
        </p:spPr>
        <p:txBody>
          <a:bodyPr wrap="square" lIns="91440" anchor="t" anchorCtr="0">
            <a:noAutofit/>
          </a:bodyPr>
          <a:lstStyle>
            <a:lvl1pPr marL="0" indent="0" algn="r">
              <a:buNone/>
              <a:defRPr sz="1600" b="0" i="0">
                <a:solidFill>
                  <a:schemeClr val="accent1"/>
                </a:solidFill>
              </a:defRPr>
            </a:lvl1pPr>
          </a:lstStyle>
          <a:p>
            <a:pPr lvl="0"/>
            <a:r>
              <a:rPr lang="en-US"/>
              <a:t>Click here to add Source’s Name</a:t>
            </a:r>
          </a:p>
        </p:txBody>
      </p:sp>
    </p:spTree>
    <p:extLst>
      <p:ext uri="{BB962C8B-B14F-4D97-AF65-F5344CB8AC3E}">
        <p14:creationId xmlns:p14="http://schemas.microsoft.com/office/powerpoint/2010/main" val="2095782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Long Testimoni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reeform 5"/>
          <p:cNvSpPr>
            <a:spLocks noEditPoints="1"/>
          </p:cNvSpPr>
          <p:nvPr/>
        </p:nvSpPr>
        <p:spPr bwMode="auto">
          <a:xfrm>
            <a:off x="2191908" y="2419341"/>
            <a:ext cx="1358770" cy="1089787"/>
          </a:xfrm>
          <a:custGeom>
            <a:avLst/>
            <a:gdLst>
              <a:gd name="T0" fmla="*/ 721 w 1403"/>
              <a:gd name="T1" fmla="*/ 993 h 1125"/>
              <a:gd name="T2" fmla="*/ 1102 w 1403"/>
              <a:gd name="T3" fmla="*/ 579 h 1125"/>
              <a:gd name="T4" fmla="*/ 1051 w 1403"/>
              <a:gd name="T5" fmla="*/ 586 h 1125"/>
              <a:gd name="T6" fmla="*/ 806 w 1403"/>
              <a:gd name="T7" fmla="*/ 304 h 1125"/>
              <a:gd name="T8" fmla="*/ 1095 w 1403"/>
              <a:gd name="T9" fmla="*/ 0 h 1125"/>
              <a:gd name="T10" fmla="*/ 1403 w 1403"/>
              <a:gd name="T11" fmla="*/ 359 h 1125"/>
              <a:gd name="T12" fmla="*/ 817 w 1403"/>
              <a:gd name="T13" fmla="*/ 1125 h 1125"/>
              <a:gd name="T14" fmla="*/ 721 w 1403"/>
              <a:gd name="T15" fmla="*/ 993 h 1125"/>
              <a:gd name="T16" fmla="*/ 0 w 1403"/>
              <a:gd name="T17" fmla="*/ 978 h 1125"/>
              <a:gd name="T18" fmla="*/ 366 w 1403"/>
              <a:gd name="T19" fmla="*/ 579 h 1125"/>
              <a:gd name="T20" fmla="*/ 315 w 1403"/>
              <a:gd name="T21" fmla="*/ 586 h 1125"/>
              <a:gd name="T22" fmla="*/ 77 w 1403"/>
              <a:gd name="T23" fmla="*/ 312 h 1125"/>
              <a:gd name="T24" fmla="*/ 362 w 1403"/>
              <a:gd name="T25" fmla="*/ 19 h 1125"/>
              <a:gd name="T26" fmla="*/ 659 w 1403"/>
              <a:gd name="T27" fmla="*/ 367 h 1125"/>
              <a:gd name="T28" fmla="*/ 91 w 1403"/>
              <a:gd name="T29" fmla="*/ 1107 h 1125"/>
              <a:gd name="T30" fmla="*/ 0 w 1403"/>
              <a:gd name="T31" fmla="*/ 978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3" h="1125">
                <a:moveTo>
                  <a:pt x="721" y="993"/>
                </a:moveTo>
                <a:cubicBezTo>
                  <a:pt x="919" y="843"/>
                  <a:pt x="982" y="770"/>
                  <a:pt x="1102" y="579"/>
                </a:cubicBezTo>
                <a:cubicBezTo>
                  <a:pt x="1073" y="586"/>
                  <a:pt x="1066" y="586"/>
                  <a:pt x="1051" y="586"/>
                </a:cubicBezTo>
                <a:cubicBezTo>
                  <a:pt x="956" y="586"/>
                  <a:pt x="806" y="491"/>
                  <a:pt x="806" y="304"/>
                </a:cubicBezTo>
                <a:cubicBezTo>
                  <a:pt x="806" y="151"/>
                  <a:pt x="923" y="0"/>
                  <a:pt x="1095" y="0"/>
                </a:cubicBezTo>
                <a:cubicBezTo>
                  <a:pt x="1231" y="0"/>
                  <a:pt x="1403" y="99"/>
                  <a:pt x="1403" y="359"/>
                </a:cubicBezTo>
                <a:cubicBezTo>
                  <a:pt x="1403" y="557"/>
                  <a:pt x="1260" y="865"/>
                  <a:pt x="817" y="1125"/>
                </a:cubicBezTo>
                <a:lnTo>
                  <a:pt x="721" y="993"/>
                </a:lnTo>
                <a:close/>
                <a:moveTo>
                  <a:pt x="0" y="978"/>
                </a:moveTo>
                <a:cubicBezTo>
                  <a:pt x="205" y="817"/>
                  <a:pt x="249" y="759"/>
                  <a:pt x="366" y="579"/>
                </a:cubicBezTo>
                <a:cubicBezTo>
                  <a:pt x="340" y="586"/>
                  <a:pt x="330" y="586"/>
                  <a:pt x="315" y="586"/>
                </a:cubicBezTo>
                <a:cubicBezTo>
                  <a:pt x="223" y="586"/>
                  <a:pt x="77" y="495"/>
                  <a:pt x="77" y="312"/>
                </a:cubicBezTo>
                <a:cubicBezTo>
                  <a:pt x="77" y="165"/>
                  <a:pt x="190" y="19"/>
                  <a:pt x="362" y="19"/>
                </a:cubicBezTo>
                <a:cubicBezTo>
                  <a:pt x="498" y="19"/>
                  <a:pt x="659" y="118"/>
                  <a:pt x="659" y="367"/>
                </a:cubicBezTo>
                <a:cubicBezTo>
                  <a:pt x="659" y="535"/>
                  <a:pt x="546" y="839"/>
                  <a:pt x="91" y="1107"/>
                </a:cubicBezTo>
                <a:lnTo>
                  <a:pt x="0" y="9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cxnSp>
        <p:nvCxnSpPr>
          <p:cNvPr id="5" name="Straight Connector 4"/>
          <p:cNvCxnSpPr/>
          <p:nvPr/>
        </p:nvCxnSpPr>
        <p:spPr>
          <a:xfrm>
            <a:off x="3955590" y="2419341"/>
            <a:ext cx="0" cy="2152659"/>
          </a:xfrm>
          <a:prstGeom prst="line">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5"/>
          <p:cNvSpPr>
            <a:spLocks noGrp="1"/>
          </p:cNvSpPr>
          <p:nvPr>
            <p:ph type="body" sz="quarter" idx="17" hasCustomPrompt="1"/>
          </p:nvPr>
        </p:nvSpPr>
        <p:spPr>
          <a:xfrm>
            <a:off x="4238625" y="2300377"/>
            <a:ext cx="6895381" cy="2271624"/>
          </a:xfrm>
          <a:prstGeom prst="rect">
            <a:avLst/>
          </a:prstGeom>
        </p:spPr>
        <p:txBody>
          <a:bodyPr wrap="square" lIns="91440" anchor="t" anchorCtr="0">
            <a:noAutofit/>
          </a:bodyPr>
          <a:lstStyle>
            <a:lvl1pPr marL="0" indent="0" algn="l">
              <a:buNone/>
              <a:defRPr sz="2000" b="0" i="0">
                <a:solidFill>
                  <a:schemeClr val="tx2"/>
                </a:solidFill>
              </a:defRPr>
            </a:lvl1pPr>
          </a:lstStyle>
          <a:p>
            <a:pPr lvl="0"/>
            <a:r>
              <a:rPr lang="en-US"/>
              <a:t>Click here to add a quote with a max height of 7 lines</a:t>
            </a:r>
          </a:p>
        </p:txBody>
      </p:sp>
      <p:sp>
        <p:nvSpPr>
          <p:cNvPr id="9" name="Text Placeholder 15"/>
          <p:cNvSpPr>
            <a:spLocks noGrp="1"/>
          </p:cNvSpPr>
          <p:nvPr>
            <p:ph type="body" sz="quarter" idx="18" hasCustomPrompt="1"/>
          </p:nvPr>
        </p:nvSpPr>
        <p:spPr>
          <a:xfrm>
            <a:off x="4238625" y="4860007"/>
            <a:ext cx="6895381" cy="496144"/>
          </a:xfrm>
          <a:prstGeom prst="rect">
            <a:avLst/>
          </a:prstGeom>
        </p:spPr>
        <p:txBody>
          <a:bodyPr wrap="square" lIns="91440" anchor="t" anchorCtr="0">
            <a:noAutofit/>
          </a:bodyPr>
          <a:lstStyle>
            <a:lvl1pPr marL="0" indent="0" algn="r">
              <a:buNone/>
              <a:defRPr sz="1600" b="0" i="0">
                <a:solidFill>
                  <a:schemeClr val="accent1"/>
                </a:solidFill>
              </a:defRPr>
            </a:lvl1pPr>
          </a:lstStyle>
          <a:p>
            <a:pPr lvl="0"/>
            <a:r>
              <a:rPr lang="en-US"/>
              <a:t>Click here to add Source’s Name</a:t>
            </a:r>
          </a:p>
        </p:txBody>
      </p:sp>
    </p:spTree>
    <p:extLst>
      <p:ext uri="{BB962C8B-B14F-4D97-AF65-F5344CB8AC3E}">
        <p14:creationId xmlns:p14="http://schemas.microsoft.com/office/powerpoint/2010/main" val="40224586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hort Blue Testimonial w/ Image">
    <p:bg>
      <p:bgPr>
        <a:solidFill>
          <a:schemeClr val="bg1"/>
        </a:solidFill>
        <a:effectLst/>
      </p:bgPr>
    </p:bg>
    <p:spTree>
      <p:nvGrpSpPr>
        <p:cNvPr id="1" name=""/>
        <p:cNvGrpSpPr/>
        <p:nvPr/>
      </p:nvGrpSpPr>
      <p:grpSpPr>
        <a:xfrm>
          <a:off x="0" y="0"/>
          <a:ext cx="0" cy="0"/>
          <a:chOff x="0" y="0"/>
          <a:chExt cx="0" cy="0"/>
        </a:xfrm>
      </p:grpSpPr>
      <p:sp>
        <p:nvSpPr>
          <p:cNvPr id="3" name="Freeform 2"/>
          <p:cNvSpPr>
            <a:spLocks noChangeAspect="1"/>
          </p:cNvSpPr>
          <p:nvPr/>
        </p:nvSpPr>
        <p:spPr bwMode="auto">
          <a:xfrm>
            <a:off x="1733550" y="-2358"/>
            <a:ext cx="10458450" cy="6860358"/>
          </a:xfrm>
          <a:custGeom>
            <a:avLst/>
            <a:gdLst>
              <a:gd name="connsiteX0" fmla="*/ 6860358 w 10458450"/>
              <a:gd name="connsiteY0" fmla="*/ 0 h 6860358"/>
              <a:gd name="connsiteX1" fmla="*/ 10458450 w 10458450"/>
              <a:gd name="connsiteY1" fmla="*/ 0 h 6860358"/>
              <a:gd name="connsiteX2" fmla="*/ 10458450 w 10458450"/>
              <a:gd name="connsiteY2" fmla="*/ 308242 h 6860358"/>
              <a:gd name="connsiteX3" fmla="*/ 10458450 w 10458450"/>
              <a:gd name="connsiteY3" fmla="*/ 4196117 h 6860358"/>
              <a:gd name="connsiteX4" fmla="*/ 10458450 w 10458450"/>
              <a:gd name="connsiteY4" fmla="*/ 6860358 h 6860358"/>
              <a:gd name="connsiteX5" fmla="*/ 7794208 w 10458450"/>
              <a:gd name="connsiteY5" fmla="*/ 6860358 h 6860358"/>
              <a:gd name="connsiteX6" fmla="*/ 2664242 w 10458450"/>
              <a:gd name="connsiteY6" fmla="*/ 6860358 h 6860358"/>
              <a:gd name="connsiteX7" fmla="*/ 0 w 10458450"/>
              <a:gd name="connsiteY7" fmla="*/ 6860358 h 6860358"/>
              <a:gd name="connsiteX8" fmla="*/ 2664242 w 10458450"/>
              <a:gd name="connsiteY8" fmla="*/ 4196117 h 6860358"/>
              <a:gd name="connsiteX9" fmla="*/ 6552116 w 10458450"/>
              <a:gd name="connsiteY9" fmla="*/ 308242 h 6860358"/>
              <a:gd name="connsiteX10" fmla="*/ 6860358 w 10458450"/>
              <a:gd name="connsiteY10" fmla="*/ 0 h 686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58450" h="6860358">
                <a:moveTo>
                  <a:pt x="6860358" y="0"/>
                </a:moveTo>
                <a:lnTo>
                  <a:pt x="10458450" y="0"/>
                </a:lnTo>
                <a:lnTo>
                  <a:pt x="10458450" y="308242"/>
                </a:lnTo>
                <a:cubicBezTo>
                  <a:pt x="10458450" y="1604201"/>
                  <a:pt x="10458450" y="3021357"/>
                  <a:pt x="10458450" y="4196117"/>
                </a:cubicBezTo>
                <a:cubicBezTo>
                  <a:pt x="10458450" y="5724938"/>
                  <a:pt x="10458450" y="6860358"/>
                  <a:pt x="10458450" y="6860358"/>
                </a:cubicBezTo>
                <a:cubicBezTo>
                  <a:pt x="10458450" y="6860358"/>
                  <a:pt x="9323030" y="6860358"/>
                  <a:pt x="7794208" y="6860358"/>
                </a:cubicBezTo>
                <a:cubicBezTo>
                  <a:pt x="6227862" y="6860358"/>
                  <a:pt x="4230589" y="6860358"/>
                  <a:pt x="2664242" y="6860358"/>
                </a:cubicBezTo>
                <a:cubicBezTo>
                  <a:pt x="1135420" y="6860358"/>
                  <a:pt x="0" y="6860358"/>
                  <a:pt x="0" y="6860358"/>
                </a:cubicBezTo>
                <a:cubicBezTo>
                  <a:pt x="0" y="6860358"/>
                  <a:pt x="1135420" y="5724938"/>
                  <a:pt x="2664242" y="4196117"/>
                </a:cubicBezTo>
                <a:cubicBezTo>
                  <a:pt x="3839002" y="3021357"/>
                  <a:pt x="5256159" y="1604201"/>
                  <a:pt x="6552116" y="308242"/>
                </a:cubicBezTo>
                <a:lnTo>
                  <a:pt x="686035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4" name="Freeform 5"/>
          <p:cNvSpPr>
            <a:spLocks noEditPoints="1"/>
          </p:cNvSpPr>
          <p:nvPr/>
        </p:nvSpPr>
        <p:spPr bwMode="auto">
          <a:xfrm>
            <a:off x="10026715" y="844350"/>
            <a:ext cx="1358770" cy="1089787"/>
          </a:xfrm>
          <a:custGeom>
            <a:avLst/>
            <a:gdLst>
              <a:gd name="T0" fmla="*/ 721 w 1403"/>
              <a:gd name="T1" fmla="*/ 993 h 1125"/>
              <a:gd name="T2" fmla="*/ 1102 w 1403"/>
              <a:gd name="T3" fmla="*/ 579 h 1125"/>
              <a:gd name="T4" fmla="*/ 1051 w 1403"/>
              <a:gd name="T5" fmla="*/ 586 h 1125"/>
              <a:gd name="T6" fmla="*/ 806 w 1403"/>
              <a:gd name="T7" fmla="*/ 304 h 1125"/>
              <a:gd name="T8" fmla="*/ 1095 w 1403"/>
              <a:gd name="T9" fmla="*/ 0 h 1125"/>
              <a:gd name="T10" fmla="*/ 1403 w 1403"/>
              <a:gd name="T11" fmla="*/ 359 h 1125"/>
              <a:gd name="T12" fmla="*/ 817 w 1403"/>
              <a:gd name="T13" fmla="*/ 1125 h 1125"/>
              <a:gd name="T14" fmla="*/ 721 w 1403"/>
              <a:gd name="T15" fmla="*/ 993 h 1125"/>
              <a:gd name="T16" fmla="*/ 0 w 1403"/>
              <a:gd name="T17" fmla="*/ 978 h 1125"/>
              <a:gd name="T18" fmla="*/ 366 w 1403"/>
              <a:gd name="T19" fmla="*/ 579 h 1125"/>
              <a:gd name="T20" fmla="*/ 315 w 1403"/>
              <a:gd name="T21" fmla="*/ 586 h 1125"/>
              <a:gd name="T22" fmla="*/ 77 w 1403"/>
              <a:gd name="T23" fmla="*/ 312 h 1125"/>
              <a:gd name="T24" fmla="*/ 362 w 1403"/>
              <a:gd name="T25" fmla="*/ 19 h 1125"/>
              <a:gd name="T26" fmla="*/ 659 w 1403"/>
              <a:gd name="T27" fmla="*/ 367 h 1125"/>
              <a:gd name="T28" fmla="*/ 91 w 1403"/>
              <a:gd name="T29" fmla="*/ 1107 h 1125"/>
              <a:gd name="T30" fmla="*/ 0 w 1403"/>
              <a:gd name="T31" fmla="*/ 978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3" h="1125">
                <a:moveTo>
                  <a:pt x="721" y="993"/>
                </a:moveTo>
                <a:cubicBezTo>
                  <a:pt x="919" y="843"/>
                  <a:pt x="982" y="770"/>
                  <a:pt x="1102" y="579"/>
                </a:cubicBezTo>
                <a:cubicBezTo>
                  <a:pt x="1073" y="586"/>
                  <a:pt x="1066" y="586"/>
                  <a:pt x="1051" y="586"/>
                </a:cubicBezTo>
                <a:cubicBezTo>
                  <a:pt x="956" y="586"/>
                  <a:pt x="806" y="491"/>
                  <a:pt x="806" y="304"/>
                </a:cubicBezTo>
                <a:cubicBezTo>
                  <a:pt x="806" y="151"/>
                  <a:pt x="923" y="0"/>
                  <a:pt x="1095" y="0"/>
                </a:cubicBezTo>
                <a:cubicBezTo>
                  <a:pt x="1231" y="0"/>
                  <a:pt x="1403" y="99"/>
                  <a:pt x="1403" y="359"/>
                </a:cubicBezTo>
                <a:cubicBezTo>
                  <a:pt x="1403" y="557"/>
                  <a:pt x="1260" y="865"/>
                  <a:pt x="817" y="1125"/>
                </a:cubicBezTo>
                <a:lnTo>
                  <a:pt x="721" y="993"/>
                </a:lnTo>
                <a:close/>
                <a:moveTo>
                  <a:pt x="0" y="978"/>
                </a:moveTo>
                <a:cubicBezTo>
                  <a:pt x="205" y="817"/>
                  <a:pt x="249" y="759"/>
                  <a:pt x="366" y="579"/>
                </a:cubicBezTo>
                <a:cubicBezTo>
                  <a:pt x="340" y="586"/>
                  <a:pt x="330" y="586"/>
                  <a:pt x="315" y="586"/>
                </a:cubicBezTo>
                <a:cubicBezTo>
                  <a:pt x="223" y="586"/>
                  <a:pt x="77" y="495"/>
                  <a:pt x="77" y="312"/>
                </a:cubicBezTo>
                <a:cubicBezTo>
                  <a:pt x="77" y="165"/>
                  <a:pt x="190" y="19"/>
                  <a:pt x="362" y="19"/>
                </a:cubicBezTo>
                <a:cubicBezTo>
                  <a:pt x="498" y="19"/>
                  <a:pt x="659" y="118"/>
                  <a:pt x="659" y="367"/>
                </a:cubicBezTo>
                <a:cubicBezTo>
                  <a:pt x="659" y="535"/>
                  <a:pt x="546" y="839"/>
                  <a:pt x="91" y="1107"/>
                </a:cubicBezTo>
                <a:lnTo>
                  <a:pt x="0" y="9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Rectangle 6"/>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10" name="Text Placeholder 15"/>
          <p:cNvSpPr>
            <a:spLocks noGrp="1"/>
          </p:cNvSpPr>
          <p:nvPr>
            <p:ph type="body" sz="quarter" idx="17" hasCustomPrompt="1"/>
          </p:nvPr>
        </p:nvSpPr>
        <p:spPr>
          <a:xfrm>
            <a:off x="6096000" y="2921733"/>
            <a:ext cx="5289484" cy="2449648"/>
          </a:xfrm>
          <a:prstGeom prst="rect">
            <a:avLst/>
          </a:prstGeom>
        </p:spPr>
        <p:txBody>
          <a:bodyPr wrap="square" lIns="91440" anchor="t" anchorCtr="0">
            <a:noAutofit/>
          </a:bodyPr>
          <a:lstStyle>
            <a:lvl1pPr marL="0" indent="0" algn="l">
              <a:buNone/>
              <a:defRPr sz="2800" b="1" i="0">
                <a:solidFill>
                  <a:schemeClr val="bg1"/>
                </a:solidFill>
              </a:defRPr>
            </a:lvl1pPr>
          </a:lstStyle>
          <a:p>
            <a:pPr lvl="0"/>
            <a:r>
              <a:rPr lang="en-US"/>
              <a:t>Click here to add a quote with a max height of 5 lines</a:t>
            </a:r>
          </a:p>
        </p:txBody>
      </p:sp>
      <p:sp>
        <p:nvSpPr>
          <p:cNvPr id="12" name="Text Placeholder 15"/>
          <p:cNvSpPr>
            <a:spLocks noGrp="1"/>
          </p:cNvSpPr>
          <p:nvPr>
            <p:ph type="body" sz="quarter" idx="18" hasCustomPrompt="1"/>
          </p:nvPr>
        </p:nvSpPr>
        <p:spPr>
          <a:xfrm>
            <a:off x="6086474" y="5497436"/>
            <a:ext cx="5289484" cy="496144"/>
          </a:xfrm>
          <a:prstGeom prst="rect">
            <a:avLst/>
          </a:prstGeom>
        </p:spPr>
        <p:txBody>
          <a:bodyPr wrap="square" lIns="91440" anchor="t" anchorCtr="0">
            <a:noAutofit/>
          </a:bodyPr>
          <a:lstStyle>
            <a:lvl1pPr marL="0" indent="0" algn="r">
              <a:buNone/>
              <a:defRPr sz="1600" b="0" i="0">
                <a:solidFill>
                  <a:schemeClr val="accent2"/>
                </a:solidFill>
              </a:defRPr>
            </a:lvl1pPr>
          </a:lstStyle>
          <a:p>
            <a:pPr lvl="0"/>
            <a:r>
              <a:rPr lang="en-US"/>
              <a:t>Click here to add Source’s Name</a:t>
            </a:r>
          </a:p>
        </p:txBody>
      </p:sp>
      <p:sp>
        <p:nvSpPr>
          <p:cNvPr id="9"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599754" cy="6859527"/>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 name="connsiteX0" fmla="*/ 0 w 8855075"/>
              <a:gd name="connsiteY0" fmla="*/ 0 h 6858000"/>
              <a:gd name="connsiteX1" fmla="*/ 8855075 w 8855075"/>
              <a:gd name="connsiteY1" fmla="*/ 0 h 6858000"/>
              <a:gd name="connsiteX2" fmla="*/ 8368186 w 8855075"/>
              <a:gd name="connsiteY2" fmla="*/ 6361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599754"/>
              <a:gd name="connsiteY0" fmla="*/ 0 h 6858000"/>
              <a:gd name="connsiteX1" fmla="*/ 8599754 w 8599754"/>
              <a:gd name="connsiteY1" fmla="*/ 424 h 6858000"/>
              <a:gd name="connsiteX2" fmla="*/ 2004302 w 8599754"/>
              <a:gd name="connsiteY2" fmla="*/ 6858000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54920 w 8599754"/>
              <a:gd name="connsiteY2" fmla="*/ 6822374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636167 w 8599754"/>
              <a:gd name="connsiteY2" fmla="*/ 6804561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43045 w 8599754"/>
              <a:gd name="connsiteY2" fmla="*/ 6852063 h 6858000"/>
              <a:gd name="connsiteX3" fmla="*/ 0 w 8599754"/>
              <a:gd name="connsiteY3" fmla="*/ 6858000 h 6858000"/>
              <a:gd name="connsiteX4" fmla="*/ 0 w 8599754"/>
              <a:gd name="connsiteY4" fmla="*/ 0 h 6858000"/>
              <a:gd name="connsiteX0" fmla="*/ 0 w 8599754"/>
              <a:gd name="connsiteY0" fmla="*/ 0 h 6859527"/>
              <a:gd name="connsiteX1" fmla="*/ 8599754 w 8599754"/>
              <a:gd name="connsiteY1" fmla="*/ 424 h 6859527"/>
              <a:gd name="connsiteX2" fmla="*/ 1739312 w 8599754"/>
              <a:gd name="connsiteY2" fmla="*/ 6859527 h 6859527"/>
              <a:gd name="connsiteX3" fmla="*/ 0 w 8599754"/>
              <a:gd name="connsiteY3" fmla="*/ 6858000 h 6859527"/>
              <a:gd name="connsiteX4" fmla="*/ 0 w 8599754"/>
              <a:gd name="connsiteY4" fmla="*/ 0 h 685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9754" h="6859527">
                <a:moveTo>
                  <a:pt x="0" y="0"/>
                </a:moveTo>
                <a:lnTo>
                  <a:pt x="8599754" y="424"/>
                </a:lnTo>
                <a:lnTo>
                  <a:pt x="1739312" y="6859527"/>
                </a:lnTo>
                <a:lnTo>
                  <a:pt x="0" y="6858000"/>
                </a:lnTo>
                <a:lnTo>
                  <a:pt x="0" y="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Tree>
    <p:extLst>
      <p:ext uri="{BB962C8B-B14F-4D97-AF65-F5344CB8AC3E}">
        <p14:creationId xmlns:p14="http://schemas.microsoft.com/office/powerpoint/2010/main" val="3302119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hort White Testimonial w/ Image">
    <p:spTree>
      <p:nvGrpSpPr>
        <p:cNvPr id="1" name=""/>
        <p:cNvGrpSpPr/>
        <p:nvPr/>
      </p:nvGrpSpPr>
      <p:grpSpPr>
        <a:xfrm>
          <a:off x="0" y="0"/>
          <a:ext cx="0" cy="0"/>
          <a:chOff x="0" y="0"/>
          <a:chExt cx="0" cy="0"/>
        </a:xfrm>
      </p:grpSpPr>
      <p:sp>
        <p:nvSpPr>
          <p:cNvPr id="3" name="Freeform 2"/>
          <p:cNvSpPr>
            <a:spLocks noChangeAspect="1"/>
          </p:cNvSpPr>
          <p:nvPr/>
        </p:nvSpPr>
        <p:spPr bwMode="auto">
          <a:xfrm>
            <a:off x="1733550" y="-2358"/>
            <a:ext cx="10458450" cy="6860358"/>
          </a:xfrm>
          <a:custGeom>
            <a:avLst/>
            <a:gdLst>
              <a:gd name="connsiteX0" fmla="*/ 6860358 w 10458450"/>
              <a:gd name="connsiteY0" fmla="*/ 0 h 6860358"/>
              <a:gd name="connsiteX1" fmla="*/ 10458450 w 10458450"/>
              <a:gd name="connsiteY1" fmla="*/ 0 h 6860358"/>
              <a:gd name="connsiteX2" fmla="*/ 10458450 w 10458450"/>
              <a:gd name="connsiteY2" fmla="*/ 308242 h 6860358"/>
              <a:gd name="connsiteX3" fmla="*/ 10458450 w 10458450"/>
              <a:gd name="connsiteY3" fmla="*/ 4196117 h 6860358"/>
              <a:gd name="connsiteX4" fmla="*/ 10458450 w 10458450"/>
              <a:gd name="connsiteY4" fmla="*/ 6860358 h 6860358"/>
              <a:gd name="connsiteX5" fmla="*/ 7794208 w 10458450"/>
              <a:gd name="connsiteY5" fmla="*/ 6860358 h 6860358"/>
              <a:gd name="connsiteX6" fmla="*/ 2664242 w 10458450"/>
              <a:gd name="connsiteY6" fmla="*/ 6860358 h 6860358"/>
              <a:gd name="connsiteX7" fmla="*/ 0 w 10458450"/>
              <a:gd name="connsiteY7" fmla="*/ 6860358 h 6860358"/>
              <a:gd name="connsiteX8" fmla="*/ 2664242 w 10458450"/>
              <a:gd name="connsiteY8" fmla="*/ 4196117 h 6860358"/>
              <a:gd name="connsiteX9" fmla="*/ 6552116 w 10458450"/>
              <a:gd name="connsiteY9" fmla="*/ 308242 h 6860358"/>
              <a:gd name="connsiteX10" fmla="*/ 6860358 w 10458450"/>
              <a:gd name="connsiteY10" fmla="*/ 0 h 686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58450" h="6860358">
                <a:moveTo>
                  <a:pt x="6860358" y="0"/>
                </a:moveTo>
                <a:lnTo>
                  <a:pt x="10458450" y="0"/>
                </a:lnTo>
                <a:lnTo>
                  <a:pt x="10458450" y="308242"/>
                </a:lnTo>
                <a:cubicBezTo>
                  <a:pt x="10458450" y="1604201"/>
                  <a:pt x="10458450" y="3021357"/>
                  <a:pt x="10458450" y="4196117"/>
                </a:cubicBezTo>
                <a:cubicBezTo>
                  <a:pt x="10458450" y="5724938"/>
                  <a:pt x="10458450" y="6860358"/>
                  <a:pt x="10458450" y="6860358"/>
                </a:cubicBezTo>
                <a:cubicBezTo>
                  <a:pt x="10458450" y="6860358"/>
                  <a:pt x="9323030" y="6860358"/>
                  <a:pt x="7794208" y="6860358"/>
                </a:cubicBezTo>
                <a:cubicBezTo>
                  <a:pt x="6227862" y="6860358"/>
                  <a:pt x="4230589" y="6860358"/>
                  <a:pt x="2664242" y="6860358"/>
                </a:cubicBezTo>
                <a:cubicBezTo>
                  <a:pt x="1135420" y="6860358"/>
                  <a:pt x="0" y="6860358"/>
                  <a:pt x="0" y="6860358"/>
                </a:cubicBezTo>
                <a:cubicBezTo>
                  <a:pt x="0" y="6860358"/>
                  <a:pt x="1135420" y="5724938"/>
                  <a:pt x="2664242" y="4196117"/>
                </a:cubicBezTo>
                <a:cubicBezTo>
                  <a:pt x="3839002" y="3021357"/>
                  <a:pt x="5256159" y="1604201"/>
                  <a:pt x="6552116" y="308242"/>
                </a:cubicBezTo>
                <a:lnTo>
                  <a:pt x="6860358" y="0"/>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4" name="Freeform 5"/>
          <p:cNvSpPr>
            <a:spLocks noEditPoints="1"/>
          </p:cNvSpPr>
          <p:nvPr/>
        </p:nvSpPr>
        <p:spPr bwMode="auto">
          <a:xfrm>
            <a:off x="10026715" y="844350"/>
            <a:ext cx="1358770" cy="1089787"/>
          </a:xfrm>
          <a:custGeom>
            <a:avLst/>
            <a:gdLst>
              <a:gd name="T0" fmla="*/ 721 w 1403"/>
              <a:gd name="T1" fmla="*/ 993 h 1125"/>
              <a:gd name="T2" fmla="*/ 1102 w 1403"/>
              <a:gd name="T3" fmla="*/ 579 h 1125"/>
              <a:gd name="T4" fmla="*/ 1051 w 1403"/>
              <a:gd name="T5" fmla="*/ 586 h 1125"/>
              <a:gd name="T6" fmla="*/ 806 w 1403"/>
              <a:gd name="T7" fmla="*/ 304 h 1125"/>
              <a:gd name="T8" fmla="*/ 1095 w 1403"/>
              <a:gd name="T9" fmla="*/ 0 h 1125"/>
              <a:gd name="T10" fmla="*/ 1403 w 1403"/>
              <a:gd name="T11" fmla="*/ 359 h 1125"/>
              <a:gd name="T12" fmla="*/ 817 w 1403"/>
              <a:gd name="T13" fmla="*/ 1125 h 1125"/>
              <a:gd name="T14" fmla="*/ 721 w 1403"/>
              <a:gd name="T15" fmla="*/ 993 h 1125"/>
              <a:gd name="T16" fmla="*/ 0 w 1403"/>
              <a:gd name="T17" fmla="*/ 978 h 1125"/>
              <a:gd name="T18" fmla="*/ 366 w 1403"/>
              <a:gd name="T19" fmla="*/ 579 h 1125"/>
              <a:gd name="T20" fmla="*/ 315 w 1403"/>
              <a:gd name="T21" fmla="*/ 586 h 1125"/>
              <a:gd name="T22" fmla="*/ 77 w 1403"/>
              <a:gd name="T23" fmla="*/ 312 h 1125"/>
              <a:gd name="T24" fmla="*/ 362 w 1403"/>
              <a:gd name="T25" fmla="*/ 19 h 1125"/>
              <a:gd name="T26" fmla="*/ 659 w 1403"/>
              <a:gd name="T27" fmla="*/ 367 h 1125"/>
              <a:gd name="T28" fmla="*/ 91 w 1403"/>
              <a:gd name="T29" fmla="*/ 1107 h 1125"/>
              <a:gd name="T30" fmla="*/ 0 w 1403"/>
              <a:gd name="T31" fmla="*/ 978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3" h="1125">
                <a:moveTo>
                  <a:pt x="721" y="993"/>
                </a:moveTo>
                <a:cubicBezTo>
                  <a:pt x="919" y="843"/>
                  <a:pt x="982" y="770"/>
                  <a:pt x="1102" y="579"/>
                </a:cubicBezTo>
                <a:cubicBezTo>
                  <a:pt x="1073" y="586"/>
                  <a:pt x="1066" y="586"/>
                  <a:pt x="1051" y="586"/>
                </a:cubicBezTo>
                <a:cubicBezTo>
                  <a:pt x="956" y="586"/>
                  <a:pt x="806" y="491"/>
                  <a:pt x="806" y="304"/>
                </a:cubicBezTo>
                <a:cubicBezTo>
                  <a:pt x="806" y="151"/>
                  <a:pt x="923" y="0"/>
                  <a:pt x="1095" y="0"/>
                </a:cubicBezTo>
                <a:cubicBezTo>
                  <a:pt x="1231" y="0"/>
                  <a:pt x="1403" y="99"/>
                  <a:pt x="1403" y="359"/>
                </a:cubicBezTo>
                <a:cubicBezTo>
                  <a:pt x="1403" y="557"/>
                  <a:pt x="1260" y="865"/>
                  <a:pt x="817" y="1125"/>
                </a:cubicBezTo>
                <a:lnTo>
                  <a:pt x="721" y="993"/>
                </a:lnTo>
                <a:close/>
                <a:moveTo>
                  <a:pt x="0" y="978"/>
                </a:moveTo>
                <a:cubicBezTo>
                  <a:pt x="205" y="817"/>
                  <a:pt x="249" y="759"/>
                  <a:pt x="366" y="579"/>
                </a:cubicBezTo>
                <a:cubicBezTo>
                  <a:pt x="340" y="586"/>
                  <a:pt x="330" y="586"/>
                  <a:pt x="315" y="586"/>
                </a:cubicBezTo>
                <a:cubicBezTo>
                  <a:pt x="223" y="586"/>
                  <a:pt x="77" y="495"/>
                  <a:pt x="77" y="312"/>
                </a:cubicBezTo>
                <a:cubicBezTo>
                  <a:pt x="77" y="165"/>
                  <a:pt x="190" y="19"/>
                  <a:pt x="362" y="19"/>
                </a:cubicBezTo>
                <a:cubicBezTo>
                  <a:pt x="498" y="19"/>
                  <a:pt x="659" y="118"/>
                  <a:pt x="659" y="367"/>
                </a:cubicBezTo>
                <a:cubicBezTo>
                  <a:pt x="659" y="535"/>
                  <a:pt x="546" y="839"/>
                  <a:pt x="91" y="1107"/>
                </a:cubicBezTo>
                <a:lnTo>
                  <a:pt x="0" y="9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Rectangle 6"/>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10" name="Text Placeholder 15"/>
          <p:cNvSpPr>
            <a:spLocks noGrp="1"/>
          </p:cNvSpPr>
          <p:nvPr>
            <p:ph type="body" sz="quarter" idx="17" hasCustomPrompt="1"/>
          </p:nvPr>
        </p:nvSpPr>
        <p:spPr>
          <a:xfrm>
            <a:off x="6096000" y="2921733"/>
            <a:ext cx="5289484" cy="2449648"/>
          </a:xfrm>
          <a:prstGeom prst="rect">
            <a:avLst/>
          </a:prstGeom>
        </p:spPr>
        <p:txBody>
          <a:bodyPr wrap="square" lIns="91440" anchor="t" anchorCtr="0">
            <a:noAutofit/>
          </a:bodyPr>
          <a:lstStyle>
            <a:lvl1pPr marL="0" indent="0" algn="l">
              <a:buNone/>
              <a:defRPr sz="2800" b="1" i="0">
                <a:solidFill>
                  <a:schemeClr val="tx2"/>
                </a:solidFill>
              </a:defRPr>
            </a:lvl1pPr>
          </a:lstStyle>
          <a:p>
            <a:pPr lvl="0"/>
            <a:r>
              <a:rPr lang="en-US"/>
              <a:t>Click here to add a quote with a max height of 5 lines</a:t>
            </a:r>
          </a:p>
        </p:txBody>
      </p:sp>
      <p:sp>
        <p:nvSpPr>
          <p:cNvPr id="12" name="Text Placeholder 15"/>
          <p:cNvSpPr>
            <a:spLocks noGrp="1"/>
          </p:cNvSpPr>
          <p:nvPr>
            <p:ph type="body" sz="quarter" idx="18" hasCustomPrompt="1"/>
          </p:nvPr>
        </p:nvSpPr>
        <p:spPr>
          <a:xfrm>
            <a:off x="6086474" y="5497436"/>
            <a:ext cx="5289484" cy="496144"/>
          </a:xfrm>
          <a:prstGeom prst="rect">
            <a:avLst/>
          </a:prstGeom>
        </p:spPr>
        <p:txBody>
          <a:bodyPr wrap="square" lIns="91440" anchor="t" anchorCtr="0">
            <a:noAutofit/>
          </a:bodyPr>
          <a:lstStyle>
            <a:lvl1pPr marL="0" indent="0" algn="r">
              <a:buNone/>
              <a:defRPr sz="1600" b="0" i="0">
                <a:solidFill>
                  <a:schemeClr val="accent1"/>
                </a:solidFill>
              </a:defRPr>
            </a:lvl1pPr>
          </a:lstStyle>
          <a:p>
            <a:pPr lvl="0"/>
            <a:r>
              <a:rPr lang="en-US"/>
              <a:t>Click here to add Source’s Name</a:t>
            </a:r>
          </a:p>
        </p:txBody>
      </p:sp>
      <p:sp>
        <p:nvSpPr>
          <p:cNvPr id="9" name="Picture Placeholder 24">
            <a:extLst>
              <a:ext uri="{FF2B5EF4-FFF2-40B4-BE49-F238E27FC236}">
                <a16:creationId xmlns:a16="http://schemas.microsoft.com/office/drawing/2014/main" id="{6486AF3D-433A-DD4A-A71A-FFF97CC3DAAE}"/>
              </a:ext>
            </a:extLst>
          </p:cNvPr>
          <p:cNvSpPr>
            <a:spLocks noGrp="1"/>
          </p:cNvSpPr>
          <p:nvPr>
            <p:ph type="pic" sz="quarter" idx="11" hasCustomPrompt="1"/>
          </p:nvPr>
        </p:nvSpPr>
        <p:spPr>
          <a:xfrm>
            <a:off x="0" y="0"/>
            <a:ext cx="8599754" cy="6859527"/>
          </a:xfrm>
          <a:custGeom>
            <a:avLst/>
            <a:gdLst>
              <a:gd name="connsiteX0" fmla="*/ 0 w 8855075"/>
              <a:gd name="connsiteY0" fmla="*/ 0 h 6858000"/>
              <a:gd name="connsiteX1" fmla="*/ 8855075 w 8855075"/>
              <a:gd name="connsiteY1" fmla="*/ 0 h 6858000"/>
              <a:gd name="connsiteX2" fmla="*/ 8855075 w 8855075"/>
              <a:gd name="connsiteY2" fmla="*/ 423 h 6858000"/>
              <a:gd name="connsiteX3" fmla="*/ 2004302 w 8855075"/>
              <a:gd name="connsiteY3" fmla="*/ 6858000 h 6858000"/>
              <a:gd name="connsiteX4" fmla="*/ 0 w 8855075"/>
              <a:gd name="connsiteY4" fmla="*/ 6858000 h 6858000"/>
              <a:gd name="connsiteX0" fmla="*/ 0 w 8855075"/>
              <a:gd name="connsiteY0" fmla="*/ 0 h 6858000"/>
              <a:gd name="connsiteX1" fmla="*/ 8855075 w 8855075"/>
              <a:gd name="connsiteY1" fmla="*/ 0 h 6858000"/>
              <a:gd name="connsiteX2" fmla="*/ 8368186 w 8855075"/>
              <a:gd name="connsiteY2" fmla="*/ 6361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855075"/>
              <a:gd name="connsiteY0" fmla="*/ 0 h 6858000"/>
              <a:gd name="connsiteX1" fmla="*/ 8855075 w 8855075"/>
              <a:gd name="connsiteY1" fmla="*/ 0 h 6858000"/>
              <a:gd name="connsiteX2" fmla="*/ 8599754 w 8855075"/>
              <a:gd name="connsiteY2" fmla="*/ 424 h 6858000"/>
              <a:gd name="connsiteX3" fmla="*/ 2004302 w 8855075"/>
              <a:gd name="connsiteY3" fmla="*/ 6858000 h 6858000"/>
              <a:gd name="connsiteX4" fmla="*/ 0 w 8855075"/>
              <a:gd name="connsiteY4" fmla="*/ 6858000 h 6858000"/>
              <a:gd name="connsiteX5" fmla="*/ 0 w 8855075"/>
              <a:gd name="connsiteY5" fmla="*/ 0 h 6858000"/>
              <a:gd name="connsiteX0" fmla="*/ 0 w 8599754"/>
              <a:gd name="connsiteY0" fmla="*/ 0 h 6858000"/>
              <a:gd name="connsiteX1" fmla="*/ 8599754 w 8599754"/>
              <a:gd name="connsiteY1" fmla="*/ 424 h 6858000"/>
              <a:gd name="connsiteX2" fmla="*/ 2004302 w 8599754"/>
              <a:gd name="connsiteY2" fmla="*/ 6858000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54920 w 8599754"/>
              <a:gd name="connsiteY2" fmla="*/ 6822374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636167 w 8599754"/>
              <a:gd name="connsiteY2" fmla="*/ 6804561 h 6858000"/>
              <a:gd name="connsiteX3" fmla="*/ 0 w 8599754"/>
              <a:gd name="connsiteY3" fmla="*/ 6858000 h 6858000"/>
              <a:gd name="connsiteX4" fmla="*/ 0 w 8599754"/>
              <a:gd name="connsiteY4" fmla="*/ 0 h 6858000"/>
              <a:gd name="connsiteX0" fmla="*/ 0 w 8599754"/>
              <a:gd name="connsiteY0" fmla="*/ 0 h 6858000"/>
              <a:gd name="connsiteX1" fmla="*/ 8599754 w 8599754"/>
              <a:gd name="connsiteY1" fmla="*/ 424 h 6858000"/>
              <a:gd name="connsiteX2" fmla="*/ 1743045 w 8599754"/>
              <a:gd name="connsiteY2" fmla="*/ 6852063 h 6858000"/>
              <a:gd name="connsiteX3" fmla="*/ 0 w 8599754"/>
              <a:gd name="connsiteY3" fmla="*/ 6858000 h 6858000"/>
              <a:gd name="connsiteX4" fmla="*/ 0 w 8599754"/>
              <a:gd name="connsiteY4" fmla="*/ 0 h 6858000"/>
              <a:gd name="connsiteX0" fmla="*/ 0 w 8599754"/>
              <a:gd name="connsiteY0" fmla="*/ 0 h 6859527"/>
              <a:gd name="connsiteX1" fmla="*/ 8599754 w 8599754"/>
              <a:gd name="connsiteY1" fmla="*/ 424 h 6859527"/>
              <a:gd name="connsiteX2" fmla="*/ 1739312 w 8599754"/>
              <a:gd name="connsiteY2" fmla="*/ 6859527 h 6859527"/>
              <a:gd name="connsiteX3" fmla="*/ 0 w 8599754"/>
              <a:gd name="connsiteY3" fmla="*/ 6858000 h 6859527"/>
              <a:gd name="connsiteX4" fmla="*/ 0 w 8599754"/>
              <a:gd name="connsiteY4" fmla="*/ 0 h 685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9754" h="6859527">
                <a:moveTo>
                  <a:pt x="0" y="0"/>
                </a:moveTo>
                <a:lnTo>
                  <a:pt x="8599754" y="424"/>
                </a:lnTo>
                <a:lnTo>
                  <a:pt x="1739312" y="6859527"/>
                </a:lnTo>
                <a:lnTo>
                  <a:pt x="0" y="6858000"/>
                </a:lnTo>
                <a:lnTo>
                  <a:pt x="0" y="0"/>
                </a:lnTo>
                <a:close/>
              </a:path>
            </a:pathLst>
          </a:custGeom>
          <a:solidFill>
            <a:schemeClr val="accent2">
              <a:lumMod val="20000"/>
              <a:lumOff val="80000"/>
            </a:schemeClr>
          </a:solidFill>
        </p:spPr>
        <p:txBody>
          <a:bodyPr wrap="square" lIns="274320" tIns="274320" anchor="t">
            <a:noAutofit/>
          </a:bodyPr>
          <a:lstStyle>
            <a:lvl1pPr marL="0" indent="0" algn="l" defTabSz="342900" rtl="0" eaLnBrk="1" latinLnBrk="0" hangingPunct="1">
              <a:lnSpc>
                <a:spcPct val="100000"/>
              </a:lnSpc>
              <a:spcBef>
                <a:spcPts val="0"/>
              </a:spcBef>
              <a:spcAft>
                <a:spcPts val="0"/>
              </a:spcAft>
              <a:buClr>
                <a:schemeClr val="accent1"/>
              </a:buClr>
              <a:buSzPct val="92000"/>
              <a:buFont typeface="Wingdings 2" panose="05020102010507070707" pitchFamily="18" charset="2"/>
              <a:buNone/>
              <a:defRPr lang="en-US" sz="2000" kern="1200" dirty="0">
                <a:solidFill>
                  <a:schemeClr val="accent2">
                    <a:lumMod val="75000"/>
                  </a:schemeClr>
                </a:solidFill>
                <a:latin typeface="+mn-lt"/>
                <a:ea typeface="+mn-ea"/>
                <a:cs typeface="+mn-cs"/>
              </a:defRPr>
            </a:lvl1pPr>
          </a:lstStyle>
          <a:p>
            <a:r>
              <a:rPr lang="en-US" dirty="0"/>
              <a:t>Click icon</a:t>
            </a:r>
            <a:br>
              <a:rPr lang="en-US" dirty="0"/>
            </a:br>
            <a:r>
              <a:rPr lang="en-US" dirty="0"/>
              <a:t>to insert photo</a:t>
            </a:r>
          </a:p>
        </p:txBody>
      </p:sp>
    </p:spTree>
    <p:extLst>
      <p:ext uri="{BB962C8B-B14F-4D97-AF65-F5344CB8AC3E}">
        <p14:creationId xmlns:p14="http://schemas.microsoft.com/office/powerpoint/2010/main" val="4265353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ist w/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p:cNvSpPr>
            <a:spLocks noGrp="1"/>
          </p:cNvSpPr>
          <p:nvPr>
            <p:ph type="body" sz="quarter" idx="11" hasCustomPrompt="1"/>
          </p:nvPr>
        </p:nvSpPr>
        <p:spPr>
          <a:xfrm>
            <a:off x="2228540" y="1255166"/>
            <a:ext cx="3381078" cy="369332"/>
          </a:xfrm>
          <a:prstGeom prst="rect">
            <a:avLst/>
          </a:prstGeom>
        </p:spPr>
        <p:txBody>
          <a:bodyPr wrap="square">
            <a:noAutofit/>
          </a:bodyPr>
          <a:lstStyle>
            <a:lvl1pPr marL="0" indent="0">
              <a:buNone/>
              <a:defRPr sz="1400" baseline="0">
                <a:solidFill>
                  <a:schemeClr val="tx2"/>
                </a:solidFill>
                <a:latin typeface="+mn-lt"/>
              </a:defRPr>
            </a:lvl1pPr>
          </a:lstStyle>
          <a:p>
            <a:pPr lvl="0"/>
            <a:r>
              <a:rPr lang="en-US"/>
              <a:t>Click here to add text. Max length 1 line</a:t>
            </a:r>
          </a:p>
        </p:txBody>
      </p:sp>
      <p:sp>
        <p:nvSpPr>
          <p:cNvPr id="4" name="Text Placeholder 5"/>
          <p:cNvSpPr>
            <a:spLocks noGrp="1"/>
          </p:cNvSpPr>
          <p:nvPr>
            <p:ph type="body" sz="quarter" idx="13" hasCustomPrompt="1"/>
          </p:nvPr>
        </p:nvSpPr>
        <p:spPr>
          <a:xfrm>
            <a:off x="2228540" y="1962808"/>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5" name="Text Placeholder 5"/>
          <p:cNvSpPr>
            <a:spLocks noGrp="1"/>
          </p:cNvSpPr>
          <p:nvPr>
            <p:ph type="body" sz="quarter" idx="15" hasCustomPrompt="1"/>
          </p:nvPr>
        </p:nvSpPr>
        <p:spPr>
          <a:xfrm>
            <a:off x="2228540" y="2670450"/>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6" name="Text Placeholder 5"/>
          <p:cNvSpPr>
            <a:spLocks noGrp="1"/>
          </p:cNvSpPr>
          <p:nvPr>
            <p:ph type="body" sz="quarter" idx="17" hasCustomPrompt="1"/>
          </p:nvPr>
        </p:nvSpPr>
        <p:spPr>
          <a:xfrm>
            <a:off x="2228540" y="3377214"/>
            <a:ext cx="3381078" cy="369332"/>
          </a:xfrm>
          <a:prstGeom prst="rect">
            <a:avLst/>
          </a:prstGeom>
        </p:spPr>
        <p:txBody>
          <a:bodyPr wrap="square">
            <a:noAutofit/>
          </a:bodyPr>
          <a:lstStyle>
            <a:lvl1pPr marL="0" indent="0">
              <a:buNone/>
              <a:defRPr sz="1400" baseline="0">
                <a:solidFill>
                  <a:schemeClr val="tx2"/>
                </a:solidFill>
                <a:latin typeface="+mn-lt"/>
              </a:defRPr>
            </a:lvl1pPr>
          </a:lstStyle>
          <a:p>
            <a:pPr lvl="0"/>
            <a:r>
              <a:rPr lang="en-US"/>
              <a:t>Click here to add text. Max length 1 line</a:t>
            </a:r>
          </a:p>
        </p:txBody>
      </p:sp>
      <p:sp>
        <p:nvSpPr>
          <p:cNvPr id="7" name="Text Placeholder 5"/>
          <p:cNvSpPr>
            <a:spLocks noGrp="1"/>
          </p:cNvSpPr>
          <p:nvPr>
            <p:ph type="body" sz="quarter" idx="19" hasCustomPrompt="1"/>
          </p:nvPr>
        </p:nvSpPr>
        <p:spPr>
          <a:xfrm>
            <a:off x="2228540" y="4089354"/>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8" name="Text Placeholder 5"/>
          <p:cNvSpPr>
            <a:spLocks noGrp="1"/>
          </p:cNvSpPr>
          <p:nvPr>
            <p:ph type="body" sz="quarter" idx="21" hasCustomPrompt="1"/>
          </p:nvPr>
        </p:nvSpPr>
        <p:spPr>
          <a:xfrm>
            <a:off x="2228540" y="4796557"/>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9" name="Text Placeholder 5"/>
          <p:cNvSpPr>
            <a:spLocks noGrp="1"/>
          </p:cNvSpPr>
          <p:nvPr>
            <p:ph type="body" sz="quarter" idx="23" hasCustomPrompt="1"/>
          </p:nvPr>
        </p:nvSpPr>
        <p:spPr>
          <a:xfrm>
            <a:off x="2228540" y="5506229"/>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10" name="Text Placeholder 5"/>
          <p:cNvSpPr>
            <a:spLocks noGrp="1"/>
          </p:cNvSpPr>
          <p:nvPr>
            <p:ph type="body" sz="quarter" idx="32" hasCustomPrompt="1"/>
          </p:nvPr>
        </p:nvSpPr>
        <p:spPr>
          <a:xfrm>
            <a:off x="1523999" y="1213240"/>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1" name="Text Placeholder 5"/>
          <p:cNvSpPr>
            <a:spLocks noGrp="1"/>
          </p:cNvSpPr>
          <p:nvPr>
            <p:ph type="body" sz="quarter" idx="33" hasCustomPrompt="1"/>
          </p:nvPr>
        </p:nvSpPr>
        <p:spPr>
          <a:xfrm>
            <a:off x="1523999" y="5452352"/>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2" name="Text Placeholder 5"/>
          <p:cNvSpPr>
            <a:spLocks noGrp="1"/>
          </p:cNvSpPr>
          <p:nvPr>
            <p:ph type="body" sz="quarter" idx="34" hasCustomPrompt="1"/>
          </p:nvPr>
        </p:nvSpPr>
        <p:spPr>
          <a:xfrm>
            <a:off x="1523999" y="4745835"/>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3" name="Text Placeholder 5"/>
          <p:cNvSpPr>
            <a:spLocks noGrp="1"/>
          </p:cNvSpPr>
          <p:nvPr>
            <p:ph type="body" sz="quarter" idx="35" hasCustomPrompt="1"/>
          </p:nvPr>
        </p:nvSpPr>
        <p:spPr>
          <a:xfrm>
            <a:off x="1523999" y="4039316"/>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4" name="Text Placeholder 5"/>
          <p:cNvSpPr>
            <a:spLocks noGrp="1"/>
          </p:cNvSpPr>
          <p:nvPr>
            <p:ph type="body" sz="quarter" idx="36" hasCustomPrompt="1"/>
          </p:nvPr>
        </p:nvSpPr>
        <p:spPr>
          <a:xfrm>
            <a:off x="1523999" y="3332797"/>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5" name="Text Placeholder 5"/>
          <p:cNvSpPr>
            <a:spLocks noGrp="1"/>
          </p:cNvSpPr>
          <p:nvPr>
            <p:ph type="body" sz="quarter" idx="37" hasCustomPrompt="1"/>
          </p:nvPr>
        </p:nvSpPr>
        <p:spPr>
          <a:xfrm>
            <a:off x="1523999" y="2626278"/>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16" name="Text Placeholder 5"/>
          <p:cNvSpPr>
            <a:spLocks noGrp="1"/>
          </p:cNvSpPr>
          <p:nvPr>
            <p:ph type="body" sz="quarter" idx="38" hasCustomPrompt="1"/>
          </p:nvPr>
        </p:nvSpPr>
        <p:spPr>
          <a:xfrm>
            <a:off x="1523999" y="1919759"/>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31" name="Text Placeholder 5"/>
          <p:cNvSpPr>
            <a:spLocks noGrp="1"/>
          </p:cNvSpPr>
          <p:nvPr>
            <p:ph type="body" sz="quarter" idx="39" hasCustomPrompt="1"/>
          </p:nvPr>
        </p:nvSpPr>
        <p:spPr>
          <a:xfrm>
            <a:off x="6891331" y="1255166"/>
            <a:ext cx="3381078" cy="369332"/>
          </a:xfrm>
          <a:prstGeom prst="rect">
            <a:avLst/>
          </a:prstGeom>
        </p:spPr>
        <p:txBody>
          <a:bodyPr wrap="square">
            <a:noAutofit/>
          </a:bodyPr>
          <a:lstStyle>
            <a:lvl1pPr marL="0" indent="0">
              <a:buNone/>
              <a:defRPr sz="1400" baseline="0">
                <a:solidFill>
                  <a:schemeClr val="tx2"/>
                </a:solidFill>
                <a:latin typeface="+mn-lt"/>
              </a:defRPr>
            </a:lvl1pPr>
          </a:lstStyle>
          <a:p>
            <a:pPr lvl="0"/>
            <a:r>
              <a:rPr lang="en-US"/>
              <a:t>Click here to add text. Max length 1 line</a:t>
            </a:r>
          </a:p>
        </p:txBody>
      </p:sp>
      <p:sp>
        <p:nvSpPr>
          <p:cNvPr id="32" name="Text Placeholder 5"/>
          <p:cNvSpPr>
            <a:spLocks noGrp="1"/>
          </p:cNvSpPr>
          <p:nvPr>
            <p:ph type="body" sz="quarter" idx="40" hasCustomPrompt="1"/>
          </p:nvPr>
        </p:nvSpPr>
        <p:spPr>
          <a:xfrm>
            <a:off x="6891331" y="1962808"/>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3" name="Text Placeholder 5"/>
          <p:cNvSpPr>
            <a:spLocks noGrp="1"/>
          </p:cNvSpPr>
          <p:nvPr>
            <p:ph type="body" sz="quarter" idx="41" hasCustomPrompt="1"/>
          </p:nvPr>
        </p:nvSpPr>
        <p:spPr>
          <a:xfrm>
            <a:off x="6891331" y="2670450"/>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4" name="Text Placeholder 5"/>
          <p:cNvSpPr>
            <a:spLocks noGrp="1"/>
          </p:cNvSpPr>
          <p:nvPr>
            <p:ph type="body" sz="quarter" idx="42" hasCustomPrompt="1"/>
          </p:nvPr>
        </p:nvSpPr>
        <p:spPr>
          <a:xfrm>
            <a:off x="6891331" y="3377214"/>
            <a:ext cx="3381078" cy="369332"/>
          </a:xfrm>
          <a:prstGeom prst="rect">
            <a:avLst/>
          </a:prstGeom>
        </p:spPr>
        <p:txBody>
          <a:bodyPr wrap="square">
            <a:noAutofit/>
          </a:bodyPr>
          <a:lstStyle>
            <a:lvl1pPr marL="0" indent="0">
              <a:buNone/>
              <a:defRPr sz="1400" baseline="0">
                <a:solidFill>
                  <a:schemeClr val="tx2"/>
                </a:solidFill>
                <a:latin typeface="+mn-lt"/>
              </a:defRPr>
            </a:lvl1pPr>
          </a:lstStyle>
          <a:p>
            <a:pPr lvl="0"/>
            <a:r>
              <a:rPr lang="en-US"/>
              <a:t>Click here to add text. Max length 1 line</a:t>
            </a:r>
          </a:p>
        </p:txBody>
      </p:sp>
      <p:sp>
        <p:nvSpPr>
          <p:cNvPr id="35" name="Text Placeholder 5"/>
          <p:cNvSpPr>
            <a:spLocks noGrp="1"/>
          </p:cNvSpPr>
          <p:nvPr>
            <p:ph type="body" sz="quarter" idx="43" hasCustomPrompt="1"/>
          </p:nvPr>
        </p:nvSpPr>
        <p:spPr>
          <a:xfrm>
            <a:off x="6891331" y="4089354"/>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6" name="Text Placeholder 5"/>
          <p:cNvSpPr>
            <a:spLocks noGrp="1"/>
          </p:cNvSpPr>
          <p:nvPr>
            <p:ph type="body" sz="quarter" idx="44" hasCustomPrompt="1"/>
          </p:nvPr>
        </p:nvSpPr>
        <p:spPr>
          <a:xfrm>
            <a:off x="6891331" y="4796557"/>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7" name="Text Placeholder 5"/>
          <p:cNvSpPr>
            <a:spLocks noGrp="1"/>
          </p:cNvSpPr>
          <p:nvPr>
            <p:ph type="body" sz="quarter" idx="45" hasCustomPrompt="1"/>
          </p:nvPr>
        </p:nvSpPr>
        <p:spPr>
          <a:xfrm>
            <a:off x="6891331" y="5506229"/>
            <a:ext cx="3381078" cy="369332"/>
          </a:xfrm>
          <a:prstGeom prst="rect">
            <a:avLst/>
          </a:prstGeom>
        </p:spPr>
        <p:txBody>
          <a:bodyPr wrap="square">
            <a:noAutofit/>
          </a:bodyPr>
          <a:lstStyle>
            <a:lvl1pPr marL="0" indent="0">
              <a:buNone/>
              <a:defRPr sz="1400">
                <a:solidFill>
                  <a:schemeClr val="tx2"/>
                </a:solidFill>
                <a:latin typeface="+mn-lt"/>
              </a:defRPr>
            </a:lvl1pPr>
          </a:lstStyle>
          <a:p>
            <a:pPr lvl="0"/>
            <a:r>
              <a:rPr lang="en-US"/>
              <a:t>Click here to add text. Max length 1 line</a:t>
            </a:r>
          </a:p>
        </p:txBody>
      </p:sp>
      <p:sp>
        <p:nvSpPr>
          <p:cNvPr id="38" name="Text Placeholder 5"/>
          <p:cNvSpPr>
            <a:spLocks noGrp="1"/>
          </p:cNvSpPr>
          <p:nvPr>
            <p:ph type="body" sz="quarter" idx="46" hasCustomPrompt="1"/>
          </p:nvPr>
        </p:nvSpPr>
        <p:spPr>
          <a:xfrm>
            <a:off x="6186790" y="1213240"/>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39" name="Text Placeholder 5"/>
          <p:cNvSpPr>
            <a:spLocks noGrp="1"/>
          </p:cNvSpPr>
          <p:nvPr>
            <p:ph type="body" sz="quarter" idx="47" hasCustomPrompt="1"/>
          </p:nvPr>
        </p:nvSpPr>
        <p:spPr>
          <a:xfrm>
            <a:off x="6186790" y="5452352"/>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0" name="Text Placeholder 5"/>
          <p:cNvSpPr>
            <a:spLocks noGrp="1"/>
          </p:cNvSpPr>
          <p:nvPr>
            <p:ph type="body" sz="quarter" idx="48" hasCustomPrompt="1"/>
          </p:nvPr>
        </p:nvSpPr>
        <p:spPr>
          <a:xfrm>
            <a:off x="6186790" y="4745835"/>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1" name="Text Placeholder 5"/>
          <p:cNvSpPr>
            <a:spLocks noGrp="1"/>
          </p:cNvSpPr>
          <p:nvPr>
            <p:ph type="body" sz="quarter" idx="49" hasCustomPrompt="1"/>
          </p:nvPr>
        </p:nvSpPr>
        <p:spPr>
          <a:xfrm>
            <a:off x="6186790" y="4039316"/>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2" name="Text Placeholder 5"/>
          <p:cNvSpPr>
            <a:spLocks noGrp="1"/>
          </p:cNvSpPr>
          <p:nvPr>
            <p:ph type="body" sz="quarter" idx="50" hasCustomPrompt="1"/>
          </p:nvPr>
        </p:nvSpPr>
        <p:spPr>
          <a:xfrm>
            <a:off x="6186790" y="3332797"/>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3" name="Text Placeholder 5"/>
          <p:cNvSpPr>
            <a:spLocks noGrp="1"/>
          </p:cNvSpPr>
          <p:nvPr>
            <p:ph type="body" sz="quarter" idx="51" hasCustomPrompt="1"/>
          </p:nvPr>
        </p:nvSpPr>
        <p:spPr>
          <a:xfrm>
            <a:off x="6186790" y="2626278"/>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
        <p:nvSpPr>
          <p:cNvPr id="44" name="Text Placeholder 5"/>
          <p:cNvSpPr>
            <a:spLocks noGrp="1"/>
          </p:cNvSpPr>
          <p:nvPr>
            <p:ph type="body" sz="quarter" idx="52" hasCustomPrompt="1"/>
          </p:nvPr>
        </p:nvSpPr>
        <p:spPr>
          <a:xfrm>
            <a:off x="6186790" y="1919759"/>
            <a:ext cx="705539" cy="457200"/>
          </a:xfrm>
          <a:prstGeom prst="rect">
            <a:avLst/>
          </a:prstGeom>
          <a:noFill/>
        </p:spPr>
        <p:txBody>
          <a:bodyPr wrap="none" lIns="0" tIns="0" rIns="0" bIns="0" anchor="t" anchorCtr="0">
            <a:noAutofit/>
          </a:bodyPr>
          <a:lstStyle>
            <a:lvl1pPr marL="0" indent="-274320" algn="l">
              <a:buSzPct val="60000"/>
              <a:buFontTx/>
              <a:buBlip>
                <a:blip r:embed="rId2"/>
              </a:buBlip>
              <a:defRPr sz="2400" b="1">
                <a:solidFill>
                  <a:schemeClr val="accent1"/>
                </a:solidFill>
                <a:latin typeface="+mn-lt"/>
              </a:defRPr>
            </a:lvl1pPr>
          </a:lstStyle>
          <a:p>
            <a:pPr lvl="0"/>
            <a:r>
              <a:rPr lang="en-US"/>
              <a:t>00</a:t>
            </a:r>
          </a:p>
        </p:txBody>
      </p:sp>
    </p:spTree>
    <p:extLst>
      <p:ext uri="{BB962C8B-B14F-4D97-AF65-F5344CB8AC3E}">
        <p14:creationId xmlns:p14="http://schemas.microsoft.com/office/powerpoint/2010/main" val="19596646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ECA3-DD9D-0F3A-256A-BD91E2794F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83E30D-A8BD-4C19-582C-7436E6AC5E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000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 Table of Contents">
    <p:spTree>
      <p:nvGrpSpPr>
        <p:cNvPr id="1" name=""/>
        <p:cNvGrpSpPr/>
        <p:nvPr/>
      </p:nvGrpSpPr>
      <p:grpSpPr>
        <a:xfrm>
          <a:off x="0" y="0"/>
          <a:ext cx="0" cy="0"/>
          <a:chOff x="0" y="0"/>
          <a:chExt cx="0" cy="0"/>
        </a:xfrm>
      </p:grpSpPr>
      <p:sp>
        <p:nvSpPr>
          <p:cNvPr id="5" name="Text Placeholder 5"/>
          <p:cNvSpPr>
            <a:spLocks noGrp="1"/>
          </p:cNvSpPr>
          <p:nvPr>
            <p:ph type="body" sz="quarter" idx="11" hasCustomPrompt="1"/>
          </p:nvPr>
        </p:nvSpPr>
        <p:spPr>
          <a:xfrm>
            <a:off x="3836845" y="1715608"/>
            <a:ext cx="6179991" cy="369332"/>
          </a:xfrm>
          <a:prstGeom prst="rect">
            <a:avLst/>
          </a:prstGeom>
        </p:spPr>
        <p:txBody>
          <a:bodyPr wrap="square">
            <a:noAutofit/>
          </a:bodyPr>
          <a:lstStyle>
            <a:lvl1pPr marL="0" indent="0">
              <a:buNone/>
              <a:defRPr sz="1800" baseline="0">
                <a:solidFill>
                  <a:schemeClr val="tx2"/>
                </a:solidFill>
                <a:latin typeface="+mj-lt"/>
              </a:defRPr>
            </a:lvl1pPr>
          </a:lstStyle>
          <a:p>
            <a:pPr lvl="0"/>
            <a:r>
              <a:rPr lang="en-US"/>
              <a:t>Click here to add a section name/header</a:t>
            </a:r>
          </a:p>
        </p:txBody>
      </p:sp>
      <p:sp>
        <p:nvSpPr>
          <p:cNvPr id="8" name="Text Placeholder 5"/>
          <p:cNvSpPr>
            <a:spLocks noGrp="1"/>
          </p:cNvSpPr>
          <p:nvPr>
            <p:ph type="body" sz="quarter" idx="13" hasCustomPrompt="1"/>
          </p:nvPr>
        </p:nvSpPr>
        <p:spPr>
          <a:xfrm>
            <a:off x="3836845" y="2423250"/>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11" name="Text Placeholder 5"/>
          <p:cNvSpPr>
            <a:spLocks noGrp="1"/>
          </p:cNvSpPr>
          <p:nvPr>
            <p:ph type="body" sz="quarter" idx="15" hasCustomPrompt="1"/>
          </p:nvPr>
        </p:nvSpPr>
        <p:spPr>
          <a:xfrm>
            <a:off x="3836845" y="3130892"/>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14" name="Text Placeholder 5"/>
          <p:cNvSpPr>
            <a:spLocks noGrp="1"/>
          </p:cNvSpPr>
          <p:nvPr>
            <p:ph type="body" sz="quarter" idx="17" hasCustomPrompt="1"/>
          </p:nvPr>
        </p:nvSpPr>
        <p:spPr>
          <a:xfrm>
            <a:off x="3836845" y="3837656"/>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17" name="Text Placeholder 5"/>
          <p:cNvSpPr>
            <a:spLocks noGrp="1"/>
          </p:cNvSpPr>
          <p:nvPr>
            <p:ph type="body" sz="quarter" idx="19" hasCustomPrompt="1"/>
          </p:nvPr>
        </p:nvSpPr>
        <p:spPr>
          <a:xfrm>
            <a:off x="3836845" y="4549796"/>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20" name="Text Placeholder 5"/>
          <p:cNvSpPr>
            <a:spLocks noGrp="1"/>
          </p:cNvSpPr>
          <p:nvPr>
            <p:ph type="body" sz="quarter" idx="21" hasCustomPrompt="1"/>
          </p:nvPr>
        </p:nvSpPr>
        <p:spPr>
          <a:xfrm>
            <a:off x="3836845" y="5256999"/>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23" name="Text Placeholder 5"/>
          <p:cNvSpPr>
            <a:spLocks noGrp="1"/>
          </p:cNvSpPr>
          <p:nvPr>
            <p:ph type="body" sz="quarter" idx="23" hasCustomPrompt="1"/>
          </p:nvPr>
        </p:nvSpPr>
        <p:spPr>
          <a:xfrm>
            <a:off x="3836845" y="5966671"/>
            <a:ext cx="6179991" cy="369332"/>
          </a:xfrm>
          <a:prstGeom prst="rect">
            <a:avLst/>
          </a:prstGeom>
        </p:spPr>
        <p:txBody>
          <a:bodyPr wrap="square">
            <a:noAutofit/>
          </a:bodyPr>
          <a:lstStyle>
            <a:lvl1pPr marL="0" indent="0">
              <a:buNone/>
              <a:defRPr sz="1800">
                <a:solidFill>
                  <a:schemeClr val="tx2"/>
                </a:solidFill>
                <a:latin typeface="+mj-lt"/>
              </a:defRPr>
            </a:lvl1pPr>
          </a:lstStyle>
          <a:p>
            <a:pPr lvl="0"/>
            <a:r>
              <a:rPr lang="en-US"/>
              <a:t>Click here to add a section name/header</a:t>
            </a:r>
          </a:p>
        </p:txBody>
      </p:sp>
      <p:sp>
        <p:nvSpPr>
          <p:cNvPr id="15" name="Text Placeholder 14"/>
          <p:cNvSpPr>
            <a:spLocks noGrp="1"/>
          </p:cNvSpPr>
          <p:nvPr>
            <p:ph type="body" sz="quarter" idx="31" hasCustomPrompt="1"/>
          </p:nvPr>
        </p:nvSpPr>
        <p:spPr>
          <a:xfrm>
            <a:off x="9220200" y="-2356"/>
            <a:ext cx="2971800" cy="1717964"/>
          </a:xfrm>
          <a:prstGeom prst="rect">
            <a:avLst/>
          </a:prstGeom>
          <a:solidFill>
            <a:schemeClr val="accent4">
              <a:lumMod val="20000"/>
              <a:lumOff val="80000"/>
              <a:alpha val="50000"/>
            </a:schemeClr>
          </a:solidFill>
        </p:spPr>
        <p:txBody>
          <a:bodyPr>
            <a:noAutofit/>
          </a:bodyPr>
          <a:lstStyle>
            <a:lvl1pPr marL="0" indent="0">
              <a:buNone/>
              <a:defRPr sz="1000" baseline="0">
                <a:solidFill>
                  <a:schemeClr val="accent4"/>
                </a:solidFill>
              </a:defRPr>
            </a:lvl1pPr>
          </a:lstStyle>
          <a:p>
            <a:pPr lvl="0"/>
            <a:r>
              <a:rPr lang="en-US"/>
              <a:t>TIP: DELETE BEFORE PRESENTING!</a:t>
            </a:r>
            <a:br>
              <a:rPr lang="en-US"/>
            </a:br>
            <a:r>
              <a:rPr lang="en-US"/>
              <a:t>- For a TABLE OF CONTENTS - Replace 00s with page numbers, e.g., 06, 10, 21, etc.</a:t>
            </a:r>
            <a:br>
              <a:rPr lang="en-US"/>
            </a:br>
            <a:r>
              <a:rPr lang="en-US"/>
              <a:t>- For an AGENDA replace 00s with numbers without a leading zero, e.g. 1, 2, 3, etc.</a:t>
            </a:r>
            <a:br>
              <a:rPr lang="en-US"/>
            </a:br>
            <a:r>
              <a:rPr lang="en-US"/>
              <a:t>- DELETE any unused rows</a:t>
            </a:r>
          </a:p>
        </p:txBody>
      </p:sp>
      <p:sp>
        <p:nvSpPr>
          <p:cNvPr id="37" name="Text Placeholder 5"/>
          <p:cNvSpPr>
            <a:spLocks noGrp="1"/>
          </p:cNvSpPr>
          <p:nvPr>
            <p:ph type="body" sz="quarter" idx="32" hasCustomPrompt="1"/>
          </p:nvPr>
        </p:nvSpPr>
        <p:spPr>
          <a:xfrm>
            <a:off x="3014885" y="1647742"/>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39" name="Text Placeholder 5"/>
          <p:cNvSpPr>
            <a:spLocks noGrp="1"/>
          </p:cNvSpPr>
          <p:nvPr>
            <p:ph type="body" sz="quarter" idx="33" hasCustomPrompt="1"/>
          </p:nvPr>
        </p:nvSpPr>
        <p:spPr>
          <a:xfrm>
            <a:off x="3014885" y="5886854"/>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0" name="Text Placeholder 5"/>
          <p:cNvSpPr>
            <a:spLocks noGrp="1"/>
          </p:cNvSpPr>
          <p:nvPr>
            <p:ph type="body" sz="quarter" idx="34" hasCustomPrompt="1"/>
          </p:nvPr>
        </p:nvSpPr>
        <p:spPr>
          <a:xfrm>
            <a:off x="3014885" y="5180337"/>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1" name="Text Placeholder 5"/>
          <p:cNvSpPr>
            <a:spLocks noGrp="1"/>
          </p:cNvSpPr>
          <p:nvPr>
            <p:ph type="body" sz="quarter" idx="35" hasCustomPrompt="1"/>
          </p:nvPr>
        </p:nvSpPr>
        <p:spPr>
          <a:xfrm>
            <a:off x="3014885" y="4473818"/>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2" name="Text Placeholder 5"/>
          <p:cNvSpPr>
            <a:spLocks noGrp="1"/>
          </p:cNvSpPr>
          <p:nvPr>
            <p:ph type="body" sz="quarter" idx="36" hasCustomPrompt="1"/>
          </p:nvPr>
        </p:nvSpPr>
        <p:spPr>
          <a:xfrm>
            <a:off x="3014885" y="3767299"/>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3" name="Text Placeholder 5"/>
          <p:cNvSpPr>
            <a:spLocks noGrp="1"/>
          </p:cNvSpPr>
          <p:nvPr>
            <p:ph type="body" sz="quarter" idx="37" hasCustomPrompt="1"/>
          </p:nvPr>
        </p:nvSpPr>
        <p:spPr>
          <a:xfrm>
            <a:off x="3014885" y="3060780"/>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44" name="Text Placeholder 5"/>
          <p:cNvSpPr>
            <a:spLocks noGrp="1"/>
          </p:cNvSpPr>
          <p:nvPr>
            <p:ph type="body" sz="quarter" idx="38" hasCustomPrompt="1"/>
          </p:nvPr>
        </p:nvSpPr>
        <p:spPr>
          <a:xfrm>
            <a:off x="3014885" y="2354261"/>
            <a:ext cx="822960" cy="457200"/>
          </a:xfrm>
          <a:prstGeom prst="rect">
            <a:avLst/>
          </a:prstGeom>
          <a:noFill/>
        </p:spPr>
        <p:txBody>
          <a:bodyPr wrap="none" lIns="0" tIns="0" rIns="0" bIns="0" anchor="t" anchorCtr="0">
            <a:noAutofit/>
          </a:bodyPr>
          <a:lstStyle>
            <a:lvl1pPr marL="0" indent="-274320" algn="l">
              <a:buSzPct val="60000"/>
              <a:buFontTx/>
              <a:buBlip>
                <a:blip r:embed="rId2"/>
              </a:buBlip>
              <a:defRPr sz="3200" b="1">
                <a:solidFill>
                  <a:schemeClr val="accent1"/>
                </a:solidFill>
                <a:latin typeface="+mn-lt"/>
              </a:defRPr>
            </a:lvl1pPr>
          </a:lstStyle>
          <a:p>
            <a:pPr lvl="0"/>
            <a:r>
              <a:rPr lang="en-US"/>
              <a:t>00</a:t>
            </a:r>
          </a:p>
        </p:txBody>
      </p:sp>
      <p:sp>
        <p:nvSpPr>
          <p:cNvPr id="3" name="Title 2"/>
          <p:cNvSpPr>
            <a:spLocks noGrp="1"/>
          </p:cNvSpPr>
          <p:nvPr>
            <p:ph type="title" hasCustomPrompt="1"/>
          </p:nvPr>
        </p:nvSpPr>
        <p:spPr/>
        <p:txBody>
          <a:bodyPr/>
          <a:lstStyle/>
          <a:p>
            <a:r>
              <a:rPr lang="en-US"/>
              <a:t>Click to edit “Agenda/Table of Contents” title</a:t>
            </a:r>
          </a:p>
        </p:txBody>
      </p:sp>
    </p:spTree>
    <p:extLst>
      <p:ext uri="{BB962C8B-B14F-4D97-AF65-F5344CB8AC3E}">
        <p14:creationId xmlns:p14="http://schemas.microsoft.com/office/powerpoint/2010/main" val="58866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theme" Target="../theme/theme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2.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image" Target="../media/image2.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1.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2.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2.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1.png"/><Relationship Id="rId5" Type="http://schemas.openxmlformats.org/officeDocument/2006/relationships/slideLayout" Target="../slideLayouts/slideLayout69.xml"/><Relationship Id="rId10" Type="http://schemas.openxmlformats.org/officeDocument/2006/relationships/theme" Target="../theme/theme6.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6.xml"/><Relationship Id="rId7"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2.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89.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3"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5"/>
          <p:cNvSpPr>
            <a:spLocks noChangeAspect="1"/>
          </p:cNvSpPr>
          <p:nvPr/>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10" name="Rectangle 9"/>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Tree>
    <p:extLst>
      <p:ext uri="{BB962C8B-B14F-4D97-AF65-F5344CB8AC3E}">
        <p14:creationId xmlns:p14="http://schemas.microsoft.com/office/powerpoint/2010/main" val="299869718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10" r:id="rId4"/>
    <p:sldLayoutId id="2147483811" r:id="rId5"/>
    <p:sldLayoutId id="2147483812" r:id="rId6"/>
    <p:sldLayoutId id="2147483890" r:id="rId7"/>
    <p:sldLayoutId id="2147483901" r:id="rId8"/>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11"/>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userDrawn="1"/>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92964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910" r:id="rId3"/>
    <p:sldLayoutId id="2147483911" r:id="rId4"/>
    <p:sldLayoutId id="2147483817" r:id="rId5"/>
    <p:sldLayoutId id="2147483908" r:id="rId6"/>
    <p:sldLayoutId id="2147483909" r:id="rId7"/>
    <p:sldLayoutId id="2147483882" r:id="rId8"/>
    <p:sldLayoutId id="2147483881" r:id="rId9"/>
    <p:sldLayoutId id="2147483905" r:id="rId10"/>
    <p:sldLayoutId id="2147483913" r:id="rId11"/>
    <p:sldLayoutId id="2147483914" r:id="rId12"/>
    <p:sldLayoutId id="2147483915" r:id="rId13"/>
    <p:sldLayoutId id="2147483916" r:id="rId14"/>
    <p:sldLayoutId id="2147483818" r:id="rId15"/>
    <p:sldLayoutId id="2147483894" r:id="rId16"/>
    <p:sldLayoutId id="2147483820" r:id="rId17"/>
    <p:sldLayoutId id="2147483895" r:id="rId18"/>
    <p:sldLayoutId id="2147483897" r:id="rId19"/>
    <p:sldLayoutId id="2147483896" r:id="rId20"/>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23"/>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userDrawn="1"/>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582763"/>
      </p:ext>
    </p:extLst>
  </p:cSld>
  <p:clrMap bg1="lt1" tx1="dk1" bg2="lt2" tx2="dk2" accent1="accent1" accent2="accent2" accent3="accent3" accent4="accent4" accent5="accent5" accent6="accent6" hlink="hlink" folHlink="folHlink"/>
  <p:sldLayoutIdLst>
    <p:sldLayoutId id="2147483822" r:id="rId1"/>
    <p:sldLayoutId id="2147483898" r:id="rId2"/>
    <p:sldLayoutId id="2147483824" r:id="rId3"/>
    <p:sldLayoutId id="2147483899" r:id="rId4"/>
    <p:sldLayoutId id="2147483900" r:id="rId5"/>
    <p:sldLayoutId id="2147483825" r:id="rId6"/>
    <p:sldLayoutId id="2147483891" r:id="rId7"/>
    <p:sldLayoutId id="2147483892" r:id="rId8"/>
    <p:sldLayoutId id="2147483826" r:id="rId9"/>
    <p:sldLayoutId id="2147483893" r:id="rId10"/>
    <p:sldLayoutId id="2147483827" r:id="rId11"/>
    <p:sldLayoutId id="2147483828" r:id="rId12"/>
    <p:sldLayoutId id="2147483829" r:id="rId13"/>
    <p:sldLayoutId id="2147483917" r:id="rId14"/>
    <p:sldLayoutId id="2147483918" r:id="rId15"/>
    <p:sldLayoutId id="2147483919" r:id="rId16"/>
    <p:sldLayoutId id="2147483920" r:id="rId17"/>
    <p:sldLayoutId id="2147483922" r:id="rId18"/>
    <p:sldLayoutId id="2147483925" r:id="rId19"/>
    <p:sldLayoutId id="2147483926" r:id="rId20"/>
    <p:sldLayoutId id="2147483927" r:id="rId21"/>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24"/>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userDrawn="1"/>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08096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903" r:id="rId4"/>
    <p:sldLayoutId id="2147483849" r:id="rId5"/>
    <p:sldLayoutId id="2147483904" r:id="rId6"/>
    <p:sldLayoutId id="2147483850" r:id="rId7"/>
    <p:sldLayoutId id="2147483851" r:id="rId8"/>
    <p:sldLayoutId id="2147483852" r:id="rId9"/>
    <p:sldLayoutId id="2147483853" r:id="rId10"/>
    <p:sldLayoutId id="2147483854" r:id="rId11"/>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14"/>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userDrawn="1"/>
        </p:nvSpPr>
        <p:spPr bwMode="auto">
          <a:xfrm>
            <a:off x="10943812"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30028"/>
      </p:ext>
    </p:extLst>
  </p:cSld>
  <p:clrMap bg1="lt1" tx1="dk1" bg2="lt2" tx2="dk2" accent1="accent1" accent2="accent2" accent3="accent3" accent4="accent4" accent5="accent5" accent6="accent6" hlink="hlink" folHlink="folHlink"/>
  <p:sldLayoutIdLst>
    <p:sldLayoutId id="2147483831" r:id="rId1"/>
    <p:sldLayoutId id="2147483834" r:id="rId2"/>
    <p:sldLayoutId id="2147483835" r:id="rId3"/>
    <p:sldLayoutId id="2147483836" r:id="rId4"/>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7"/>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userDrawn="1"/>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3468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80" r:id="rId8"/>
    <p:sldLayoutId id="2147483907" r:id="rId9"/>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12"/>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userDrawn="1"/>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11302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9"/>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rot="10800000">
            <a:off x="0" y="0"/>
            <a:ext cx="4443984" cy="4443984"/>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1">
              <a:alpha val="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p:ph type="title"/>
          </p:nvPr>
        </p:nvSpPr>
        <p:spPr>
          <a:xfrm>
            <a:off x="320040" y="246888"/>
            <a:ext cx="11554684" cy="523220"/>
          </a:xfrm>
          <a:prstGeom prst="rect">
            <a:avLst/>
          </a:prstGeom>
        </p:spPr>
        <p:txBody>
          <a:bodyPr vert="horz" wrap="square" lIns="91440" tIns="45720" rIns="91440" bIns="45720" rtlCol="0" anchor="t" anchorCtr="0">
            <a:spAutoFit/>
          </a:bodyPr>
          <a:lstStyle/>
          <a:p>
            <a:r>
              <a:rPr lang="en-US"/>
              <a:t>Click here to add title</a:t>
            </a:r>
          </a:p>
        </p:txBody>
      </p:sp>
      <p:sp>
        <p:nvSpPr>
          <p:cNvPr id="4" name="Freeform 5"/>
          <p:cNvSpPr>
            <a:spLocks noChangeAspect="1"/>
          </p:cNvSpPr>
          <p:nvPr userDrawn="1"/>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8"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29640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906" r:id="rId4"/>
    <p:sldLayoutId id="2147483867" r:id="rId5"/>
    <p:sldLayoutId id="2147483868" r:id="rId6"/>
    <p:sldLayoutId id="2147483869" r:id="rId7"/>
    <p:sldLayoutId id="2147483870" r:id="rId8"/>
    <p:sldLayoutId id="2147483902" r:id="rId9"/>
  </p:sldLayoutIdLst>
  <p:txStyles>
    <p:title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12"/>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reeform 5"/>
          <p:cNvSpPr>
            <a:spLocks noChangeAspect="1"/>
          </p:cNvSpPr>
          <p:nvPr userDrawn="1"/>
        </p:nvSpPr>
        <p:spPr bwMode="auto">
          <a:xfrm>
            <a:off x="10911840" y="5577840"/>
            <a:ext cx="1280160" cy="1280160"/>
          </a:xfrm>
          <a:custGeom>
            <a:avLst/>
            <a:gdLst>
              <a:gd name="T0" fmla="*/ 8640 w 8640"/>
              <a:gd name="T1" fmla="*/ 0 h 8640"/>
              <a:gd name="T2" fmla="*/ 6439 w 8640"/>
              <a:gd name="T3" fmla="*/ 2201 h 8640"/>
              <a:gd name="T4" fmla="*/ 6439 w 8640"/>
              <a:gd name="T5" fmla="*/ 2201 h 8640"/>
              <a:gd name="T6" fmla="*/ 2201 w 8640"/>
              <a:gd name="T7" fmla="*/ 6439 h 8640"/>
              <a:gd name="T8" fmla="*/ 2201 w 8640"/>
              <a:gd name="T9" fmla="*/ 6439 h 8640"/>
              <a:gd name="T10" fmla="*/ 0 w 8640"/>
              <a:gd name="T11" fmla="*/ 8640 h 8640"/>
              <a:gd name="T12" fmla="*/ 2201 w 8640"/>
              <a:gd name="T13" fmla="*/ 8640 h 8640"/>
              <a:gd name="T14" fmla="*/ 6439 w 8640"/>
              <a:gd name="T15" fmla="*/ 8640 h 8640"/>
              <a:gd name="T16" fmla="*/ 8640 w 8640"/>
              <a:gd name="T17" fmla="*/ 8640 h 8640"/>
              <a:gd name="T18" fmla="*/ 8640 w 8640"/>
              <a:gd name="T19" fmla="*/ 6439 h 8640"/>
              <a:gd name="T20" fmla="*/ 8640 w 8640"/>
              <a:gd name="T21" fmla="*/ 2201 h 8640"/>
              <a:gd name="T22" fmla="*/ 8640 w 8640"/>
              <a:gd name="T23" fmla="*/ 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0" h="8640">
                <a:moveTo>
                  <a:pt x="8640" y="0"/>
                </a:moveTo>
                <a:cubicBezTo>
                  <a:pt x="8640" y="0"/>
                  <a:pt x="7702" y="938"/>
                  <a:pt x="6439" y="2201"/>
                </a:cubicBezTo>
                <a:cubicBezTo>
                  <a:pt x="6439" y="2201"/>
                  <a:pt x="6439" y="2201"/>
                  <a:pt x="6439" y="2201"/>
                </a:cubicBezTo>
                <a:cubicBezTo>
                  <a:pt x="5145" y="3495"/>
                  <a:pt x="3495" y="5145"/>
                  <a:pt x="2201" y="6439"/>
                </a:cubicBezTo>
                <a:cubicBezTo>
                  <a:pt x="2201" y="6439"/>
                  <a:pt x="2201" y="6439"/>
                  <a:pt x="2201" y="6439"/>
                </a:cubicBezTo>
                <a:cubicBezTo>
                  <a:pt x="938" y="7702"/>
                  <a:pt x="0" y="8640"/>
                  <a:pt x="0" y="8640"/>
                </a:cubicBezTo>
                <a:cubicBezTo>
                  <a:pt x="0" y="8640"/>
                  <a:pt x="938" y="8640"/>
                  <a:pt x="2201" y="8640"/>
                </a:cubicBezTo>
                <a:cubicBezTo>
                  <a:pt x="3495" y="8640"/>
                  <a:pt x="5145" y="8640"/>
                  <a:pt x="6439" y="8640"/>
                </a:cubicBezTo>
                <a:cubicBezTo>
                  <a:pt x="7702" y="8640"/>
                  <a:pt x="8640" y="8640"/>
                  <a:pt x="8640" y="8640"/>
                </a:cubicBezTo>
                <a:cubicBezTo>
                  <a:pt x="8640" y="8640"/>
                  <a:pt x="8640" y="7702"/>
                  <a:pt x="8640" y="6439"/>
                </a:cubicBezTo>
                <a:cubicBezTo>
                  <a:pt x="8640" y="5145"/>
                  <a:pt x="8640" y="3495"/>
                  <a:pt x="8640" y="2201"/>
                </a:cubicBezTo>
                <a:cubicBezTo>
                  <a:pt x="8640" y="938"/>
                  <a:pt x="8640" y="0"/>
                  <a:pt x="86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Rectangle 6"/>
          <p:cNvSpPr/>
          <p:nvPr/>
        </p:nvSpPr>
        <p:spPr>
          <a:xfrm>
            <a:off x="11443855" y="6347761"/>
            <a:ext cx="748145" cy="338554"/>
          </a:xfrm>
          <a:prstGeom prst="rect">
            <a:avLst/>
          </a:prstGeom>
        </p:spPr>
        <p:txBody>
          <a:bodyPr wrap="square">
            <a:spAutoFit/>
          </a:bodyPr>
          <a:lstStyle/>
          <a:p>
            <a:pPr lvl="0" algn="ctr"/>
            <a:fld id="{C0BCE6B5-7BA2-49F4-BB82-75E06A750B13}" type="slidenum">
              <a:rPr lang="en-US" sz="1600" b="1" smtClean="0">
                <a:solidFill>
                  <a:schemeClr val="bg1"/>
                </a:solidFill>
              </a:rPr>
              <a:t>‹#›</a:t>
            </a:fld>
            <a:endParaRPr lang="en-US" sz="1600" b="1" dirty="0">
              <a:solidFill>
                <a:schemeClr val="bg1"/>
              </a:solidFill>
            </a:endParaRPr>
          </a:p>
        </p:txBody>
      </p:sp>
      <p:sp>
        <p:nvSpPr>
          <p:cNvPr id="10" name="Title Placeholder 1"/>
          <p:cNvSpPr>
            <a:spLocks noGrp="1"/>
          </p:cNvSpPr>
          <p:nvPr>
            <p:ph type="title"/>
          </p:nvPr>
        </p:nvSpPr>
        <p:spPr>
          <a:xfrm>
            <a:off x="320040" y="230879"/>
            <a:ext cx="11471245" cy="523220"/>
          </a:xfrm>
          <a:prstGeom prst="rect">
            <a:avLst/>
          </a:prstGeom>
        </p:spPr>
        <p:txBody>
          <a:bodyPr vert="horz" wrap="square" lIns="91440" tIns="45720" rIns="91440" bIns="45720" rtlCol="0" anchor="t" anchorCtr="0">
            <a:noAutofit/>
          </a:bodyPr>
          <a:lstStyle/>
          <a:p>
            <a:pPr marL="0" lvl="0"/>
            <a:r>
              <a:rPr lang="en-US"/>
              <a:t>Click to edit Master 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929" y="5937483"/>
            <a:ext cx="441734" cy="475488"/>
          </a:xfrm>
          <a:prstGeom prst="rect">
            <a:avLst/>
          </a:prstGeom>
        </p:spPr>
      </p:pic>
      <p:sp>
        <p:nvSpPr>
          <p:cNvPr id="9" name="Text Placeholder 2"/>
          <p:cNvSpPr>
            <a:spLocks noGrp="1"/>
          </p:cNvSpPr>
          <p:nvPr>
            <p:ph type="body" idx="1"/>
          </p:nvPr>
        </p:nvSpPr>
        <p:spPr>
          <a:xfrm>
            <a:off x="439929" y="1739900"/>
            <a:ext cx="11351356" cy="3837940"/>
          </a:xfrm>
          <a:prstGeom prst="rect">
            <a:avLst/>
          </a:prstGeom>
        </p:spPr>
        <p:txBody>
          <a:bodyPr vert="horz" lIns="91440" tIns="45720" rIns="91440" bIns="4572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3391270"/>
      </p:ext>
    </p:extLst>
  </p:cSld>
  <p:clrMap bg1="lt1" tx1="dk1" bg2="lt2" tx2="dk2" accent1="accent1" accent2="accent2" accent3="accent3" accent4="accent4" accent5="accent5" accent6="accent6" hlink="hlink" folHlink="folHlink"/>
  <p:sldLayoutIdLst>
    <p:sldLayoutId id="2147483928" r:id="rId1"/>
  </p:sldLayoutIdLst>
  <p:txStyles>
    <p:titleStyle>
      <a:lvl1pPr algn="l" defTabSz="342900" rtl="0" eaLnBrk="1" latinLnBrk="0" hangingPunct="1">
        <a:lnSpc>
          <a:spcPct val="100000"/>
        </a:lnSpc>
        <a:spcBef>
          <a:spcPct val="0"/>
        </a:spcBef>
        <a:buNone/>
        <a:defRPr lang="en-US" sz="2800" b="0" kern="1200" cap="none" dirty="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SzPct val="92000"/>
        <a:buFontTx/>
        <a:buBlip>
          <a:blip r:embed="rId4"/>
        </a:buBlip>
        <a:defRPr lang="en-US" sz="2400" kern="1200" dirty="0" smtClean="0">
          <a:solidFill>
            <a:schemeClr val="tx2">
              <a:lumMod val="75000"/>
            </a:schemeClr>
          </a:solidFill>
          <a:latin typeface="+mn-lt"/>
          <a:ea typeface="+mn-ea"/>
          <a:cs typeface="+mn-cs"/>
        </a:defRPr>
      </a:lvl1pPr>
      <a:lvl2pPr marL="585900" indent="-342900" algn="l" defTabSz="914400" rtl="0" eaLnBrk="1" latinLnBrk="0" hangingPunct="1">
        <a:lnSpc>
          <a:spcPct val="90000"/>
        </a:lnSpc>
        <a:spcBef>
          <a:spcPts val="500"/>
        </a:spcBef>
        <a:buClr>
          <a:schemeClr val="tx2">
            <a:lumMod val="60000"/>
            <a:lumOff val="40000"/>
          </a:schemeClr>
        </a:buClr>
        <a:buSzPct val="92000"/>
        <a:buFont typeface="Wingdings" panose="05000000000000000000" pitchFamily="2" charset="2"/>
        <a:buChar char="§"/>
        <a:defRPr lang="en-US" sz="2000" kern="1200" dirty="0" smtClean="0">
          <a:solidFill>
            <a:schemeClr val="tx2">
              <a:lumMod val="75000"/>
            </a:schemeClr>
          </a:solidFill>
          <a:latin typeface="+mn-lt"/>
          <a:ea typeface="+mn-ea"/>
          <a:cs typeface="+mn-cs"/>
        </a:defRPr>
      </a:lvl2pPr>
      <a:lvl3pPr marL="815400" indent="-342900" algn="l" defTabSz="914400" rtl="0" eaLnBrk="1" latinLnBrk="0" hangingPunct="1">
        <a:lnSpc>
          <a:spcPct val="90000"/>
        </a:lnSpc>
        <a:spcBef>
          <a:spcPts val="500"/>
        </a:spcBef>
        <a:buClr>
          <a:schemeClr val="tx2">
            <a:lumMod val="60000"/>
            <a:lumOff val="40000"/>
          </a:schemeClr>
        </a:buClr>
        <a:buSzPct val="92000"/>
        <a:buFont typeface="Wingdings" panose="05000000000000000000" pitchFamily="2" charset="2"/>
        <a:buChar char="§"/>
        <a:defRPr lang="en-US" sz="1800" kern="1200" dirty="0" smtClean="0">
          <a:solidFill>
            <a:schemeClr val="tx2">
              <a:lumMod val="75000"/>
            </a:schemeClr>
          </a:solidFill>
          <a:latin typeface="+mn-lt"/>
          <a:ea typeface="+mn-ea"/>
          <a:cs typeface="+mn-cs"/>
        </a:defRPr>
      </a:lvl3pPr>
      <a:lvl4pPr marL="1041750" indent="-285750" algn="l" defTabSz="914400" rtl="0" eaLnBrk="1" latinLnBrk="0" hangingPunct="1">
        <a:lnSpc>
          <a:spcPct val="90000"/>
        </a:lnSpc>
        <a:spcBef>
          <a:spcPts val="500"/>
        </a:spcBef>
        <a:buClr>
          <a:schemeClr val="tx2">
            <a:lumMod val="60000"/>
            <a:lumOff val="40000"/>
          </a:schemeClr>
        </a:buClr>
        <a:buSzPct val="92000"/>
        <a:buFont typeface="Wingdings" panose="05000000000000000000" pitchFamily="2" charset="2"/>
        <a:buChar char="§"/>
        <a:defRPr lang="en-US" sz="1800" kern="1200" dirty="0" smtClean="0">
          <a:solidFill>
            <a:schemeClr val="tx2">
              <a:lumMod val="75000"/>
            </a:schemeClr>
          </a:solidFill>
          <a:latin typeface="+mn-lt"/>
          <a:ea typeface="+mn-ea"/>
          <a:cs typeface="+mn-cs"/>
        </a:defRPr>
      </a:lvl4pPr>
      <a:lvl5pPr marL="1311750" indent="-285750" algn="l" defTabSz="914400" rtl="0" eaLnBrk="1" latinLnBrk="0" hangingPunct="1">
        <a:lnSpc>
          <a:spcPct val="90000"/>
        </a:lnSpc>
        <a:spcBef>
          <a:spcPts val="500"/>
        </a:spcBef>
        <a:buClr>
          <a:schemeClr val="tx2">
            <a:lumMod val="60000"/>
            <a:lumOff val="40000"/>
          </a:schemeClr>
        </a:buClr>
        <a:buSzPct val="92000"/>
        <a:buFont typeface="Wingdings" panose="05000000000000000000" pitchFamily="2" charset="2"/>
        <a:buChar char="§"/>
        <a:defRPr lang="en-US" sz="1800" kern="1200" dirty="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7.xml"/><Relationship Id="rId5" Type="http://schemas.openxmlformats.org/officeDocument/2006/relationships/image" Target="../media/image56.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30.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30.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3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29.xml"/><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29.xml"/><Relationship Id="rId4" Type="http://schemas.openxmlformats.org/officeDocument/2006/relationships/image" Target="../media/image124.png"/></Relationships>
</file>

<file path=ppt/slides/_rels/slide66.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29.xml"/><Relationship Id="rId4" Type="http://schemas.openxmlformats.org/officeDocument/2006/relationships/image" Target="../media/image127.png"/></Relationships>
</file>

<file path=ppt/slides/_rels/slide67.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Key Study Findings</a:t>
            </a:r>
          </a:p>
        </p:txBody>
      </p:sp>
      <p:sp>
        <p:nvSpPr>
          <p:cNvPr id="3" name="Text Placeholder 2"/>
          <p:cNvSpPr>
            <a:spLocks noGrp="1"/>
          </p:cNvSpPr>
          <p:nvPr>
            <p:ph type="body" sz="quarter" idx="14"/>
          </p:nvPr>
        </p:nvSpPr>
        <p:spPr>
          <a:xfrm>
            <a:off x="8883696" y="6149295"/>
            <a:ext cx="2849994" cy="338554"/>
          </a:xfrm>
        </p:spPr>
        <p:txBody>
          <a:bodyPr/>
          <a:lstStyle/>
          <a:p>
            <a:r>
              <a:rPr lang="en-US" dirty="0">
                <a:cs typeface="Arial"/>
              </a:rPr>
              <a:t>November 8-9, 2023</a:t>
            </a:r>
            <a:endParaRPr lang="en-US" dirty="0"/>
          </a:p>
        </p:txBody>
      </p:sp>
      <p:sp>
        <p:nvSpPr>
          <p:cNvPr id="4" name="Title 3"/>
          <p:cNvSpPr>
            <a:spLocks noGrp="1"/>
          </p:cNvSpPr>
          <p:nvPr>
            <p:ph type="title"/>
          </p:nvPr>
        </p:nvSpPr>
        <p:spPr/>
        <p:txBody>
          <a:bodyPr/>
          <a:lstStyle/>
          <a:p>
            <a:r>
              <a:rPr lang="en-US" dirty="0"/>
              <a:t>Ada County Parks &amp; Waterways </a:t>
            </a:r>
            <a:br>
              <a:rPr lang="en-US" dirty="0"/>
            </a:br>
            <a:r>
              <a:rPr lang="en-US" dirty="0"/>
              <a:t>Master Plan</a:t>
            </a:r>
          </a:p>
        </p:txBody>
      </p:sp>
      <p:pic>
        <p:nvPicPr>
          <p:cNvPr id="5" name="Picture 4">
            <a:extLst>
              <a:ext uri="{FF2B5EF4-FFF2-40B4-BE49-F238E27FC236}">
                <a16:creationId xmlns:a16="http://schemas.microsoft.com/office/drawing/2014/main" id="{AAB0CE3D-ED43-AC55-037D-F52B02B708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4929" y="3634883"/>
            <a:ext cx="2205784" cy="2205784"/>
          </a:xfrm>
          <a:prstGeom prst="rect">
            <a:avLst/>
          </a:prstGeom>
        </p:spPr>
      </p:pic>
      <p:pic>
        <p:nvPicPr>
          <p:cNvPr id="6" name="Picture 5">
            <a:extLst>
              <a:ext uri="{FF2B5EF4-FFF2-40B4-BE49-F238E27FC236}">
                <a16:creationId xmlns:a16="http://schemas.microsoft.com/office/drawing/2014/main" id="{3538BB20-999C-50B0-F491-6F909069C608}"/>
              </a:ext>
            </a:extLst>
          </p:cNvPr>
          <p:cNvPicPr>
            <a:picLocks noChangeAspect="1"/>
          </p:cNvPicPr>
          <p:nvPr/>
        </p:nvPicPr>
        <p:blipFill>
          <a:blip r:embed="rId3"/>
          <a:stretch>
            <a:fillRect/>
          </a:stretch>
        </p:blipFill>
        <p:spPr>
          <a:xfrm>
            <a:off x="3900650" y="5853686"/>
            <a:ext cx="2416471" cy="566595"/>
          </a:xfrm>
          <a:prstGeom prst="rect">
            <a:avLst/>
          </a:prstGeom>
        </p:spPr>
      </p:pic>
      <p:pic>
        <p:nvPicPr>
          <p:cNvPr id="7" name="Picture 10">
            <a:extLst>
              <a:ext uri="{FF2B5EF4-FFF2-40B4-BE49-F238E27FC236}">
                <a16:creationId xmlns:a16="http://schemas.microsoft.com/office/drawing/2014/main" id="{CC18FDBD-0004-A082-A486-0B5DD9709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647" y="5853686"/>
            <a:ext cx="1567522" cy="59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621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wrap="square" anchor="t">
            <a:normAutofit/>
          </a:bodyPr>
          <a:lstStyle/>
          <a:p>
            <a:r>
              <a:rPr lang="en-US" dirty="0"/>
              <a:t>National and Regional Trends</a:t>
            </a:r>
          </a:p>
        </p:txBody>
      </p:sp>
      <p:sp>
        <p:nvSpPr>
          <p:cNvPr id="8" name="Text Placeholder 3">
            <a:extLst>
              <a:ext uri="{FF2B5EF4-FFF2-40B4-BE49-F238E27FC236}">
                <a16:creationId xmlns:a16="http://schemas.microsoft.com/office/drawing/2014/main" id="{C9F00A9C-86BF-05A0-9C1B-6EC3AFEE63EB}"/>
              </a:ext>
            </a:extLst>
          </p:cNvPr>
          <p:cNvSpPr>
            <a:spLocks noGrp="1"/>
          </p:cNvSpPr>
          <p:nvPr>
            <p:ph type="body" sz="quarter" idx="10"/>
          </p:nvPr>
        </p:nvSpPr>
        <p:spPr>
          <a:xfrm>
            <a:off x="318658" y="792555"/>
            <a:ext cx="11554683" cy="369332"/>
          </a:xfrm>
        </p:spPr>
        <p:txBody>
          <a:bodyPr/>
          <a:lstStyle/>
          <a:p>
            <a:r>
              <a:rPr lang="en-US" b="1" dirty="0">
                <a:effectLst/>
                <a:latin typeface="Ondo" panose="00000200000000000000" pitchFamily="2" charset="0"/>
                <a:ea typeface="Arial" panose="020B0604020202020204" pitchFamily="34" charset="0"/>
                <a:cs typeface="Times New Roman" panose="02020603050405020304" pitchFamily="18" charset="0"/>
              </a:rPr>
              <a:t>National Water Sport Overall Percentage Change in Participation 2016 </a:t>
            </a:r>
            <a:r>
              <a:rPr lang="en-US" b="1" dirty="0">
                <a:effectLst/>
                <a:latin typeface="Ondo" panose="00000200000000000000" pitchFamily="2" charset="0"/>
                <a:ea typeface="Arial" panose="020B0604020202020204" pitchFamily="34" charset="0"/>
              </a:rPr>
              <a:t>–</a:t>
            </a:r>
            <a:r>
              <a:rPr lang="en-US" b="1" dirty="0">
                <a:effectLst/>
                <a:latin typeface="Ondo" panose="00000200000000000000" pitchFamily="2" charset="0"/>
                <a:ea typeface="Arial" panose="020B0604020202020204" pitchFamily="34" charset="0"/>
                <a:cs typeface="Times New Roman" panose="02020603050405020304" pitchFamily="18" charset="0"/>
              </a:rPr>
              <a:t> 2021</a:t>
            </a:r>
            <a:endParaRPr lang="en-US" dirty="0">
              <a:latin typeface="Ondo" panose="00000200000000000000" pitchFamily="2" charset="0"/>
            </a:endParaRPr>
          </a:p>
        </p:txBody>
      </p:sp>
      <p:graphicFrame>
        <p:nvGraphicFramePr>
          <p:cNvPr id="2" name="Table 1">
            <a:extLst>
              <a:ext uri="{FF2B5EF4-FFF2-40B4-BE49-F238E27FC236}">
                <a16:creationId xmlns:a16="http://schemas.microsoft.com/office/drawing/2014/main" id="{1A6C23AC-1FCA-2DD6-C023-9DDE494D323D}"/>
              </a:ext>
            </a:extLst>
          </p:cNvPr>
          <p:cNvGraphicFramePr>
            <a:graphicFrameLocks noGrp="1"/>
          </p:cNvGraphicFramePr>
          <p:nvPr>
            <p:extLst>
              <p:ext uri="{D42A27DB-BD31-4B8C-83A1-F6EECF244321}">
                <p14:modId xmlns:p14="http://schemas.microsoft.com/office/powerpoint/2010/main" val="3182587970"/>
              </p:ext>
            </p:extLst>
          </p:nvPr>
        </p:nvGraphicFramePr>
        <p:xfrm>
          <a:off x="1660357" y="1568907"/>
          <a:ext cx="8871285" cy="4530151"/>
        </p:xfrm>
        <a:graphic>
          <a:graphicData uri="http://schemas.openxmlformats.org/drawingml/2006/table">
            <a:tbl>
              <a:tblPr firstRow="1" firstCol="1" bandRow="1"/>
              <a:tblGrid>
                <a:gridCol w="3062275">
                  <a:extLst>
                    <a:ext uri="{9D8B030D-6E8A-4147-A177-3AD203B41FA5}">
                      <a16:colId xmlns:a16="http://schemas.microsoft.com/office/drawing/2014/main" val="3130721317"/>
                    </a:ext>
                  </a:extLst>
                </a:gridCol>
                <a:gridCol w="2036178">
                  <a:extLst>
                    <a:ext uri="{9D8B030D-6E8A-4147-A177-3AD203B41FA5}">
                      <a16:colId xmlns:a16="http://schemas.microsoft.com/office/drawing/2014/main" val="4156131759"/>
                    </a:ext>
                  </a:extLst>
                </a:gridCol>
                <a:gridCol w="2036178">
                  <a:extLst>
                    <a:ext uri="{9D8B030D-6E8A-4147-A177-3AD203B41FA5}">
                      <a16:colId xmlns:a16="http://schemas.microsoft.com/office/drawing/2014/main" val="2004068072"/>
                    </a:ext>
                  </a:extLst>
                </a:gridCol>
                <a:gridCol w="1736654">
                  <a:extLst>
                    <a:ext uri="{9D8B030D-6E8A-4147-A177-3AD203B41FA5}">
                      <a16:colId xmlns:a16="http://schemas.microsoft.com/office/drawing/2014/main" val="1003955402"/>
                    </a:ext>
                  </a:extLst>
                </a:gridCol>
              </a:tblGrid>
              <a:tr h="954647">
                <a:tc>
                  <a:txBody>
                    <a:bodyPr/>
                    <a:lstStyle/>
                    <a:p>
                      <a:pPr algn="l" fontAlgn="ctr">
                        <a:spcBef>
                          <a:spcPts val="0"/>
                        </a:spcBef>
                        <a:spcAft>
                          <a:spcPts val="0"/>
                        </a:spcAft>
                      </a:pP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A5D"/>
                    </a:solidFill>
                  </a:tcPr>
                </a:tc>
                <a:tc>
                  <a:txBody>
                    <a:bodyPr/>
                    <a:lstStyle/>
                    <a:p>
                      <a:pPr marL="0" marR="0" algn="ctr" fontAlgn="ctr">
                        <a:lnSpc>
                          <a:spcPct val="115000"/>
                        </a:lnSpc>
                        <a:spcBef>
                          <a:spcPts val="300"/>
                        </a:spcBef>
                        <a:spcAft>
                          <a:spcPts val="300"/>
                        </a:spcAft>
                      </a:pPr>
                      <a:r>
                        <a:rPr lang="en-US" sz="1700" b="1" i="0" u="none" strike="noStrike"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1-year change</a:t>
                      </a:r>
                      <a:endParaRPr lang="en-US" sz="3100" b="0" i="0" u="none" strike="noStrike" dirty="0">
                        <a:effectLst/>
                        <a:latin typeface="Arial" panose="020B0604020202020204" pitchFamily="34" charset="0"/>
                      </a:endParaRPr>
                    </a:p>
                    <a:p>
                      <a:pPr marL="0" marR="0" algn="ctr" fontAlgn="ctr">
                        <a:lnSpc>
                          <a:spcPct val="115000"/>
                        </a:lnSpc>
                        <a:spcBef>
                          <a:spcPts val="300"/>
                        </a:spcBef>
                        <a:spcAft>
                          <a:spcPts val="300"/>
                        </a:spcAft>
                      </a:pPr>
                      <a:r>
                        <a:rPr lang="en-US" sz="1700" b="1" i="0" u="none" strike="noStrike"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2021</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A5D"/>
                    </a:solidFill>
                  </a:tcPr>
                </a:tc>
                <a:tc>
                  <a:txBody>
                    <a:bodyPr/>
                    <a:lstStyle/>
                    <a:p>
                      <a:pPr marL="0" marR="0" algn="ctr" fontAlgn="ctr">
                        <a:lnSpc>
                          <a:spcPct val="115000"/>
                        </a:lnSpc>
                        <a:spcBef>
                          <a:spcPts val="300"/>
                        </a:spcBef>
                        <a:spcAft>
                          <a:spcPts val="300"/>
                        </a:spcAft>
                      </a:pPr>
                      <a:r>
                        <a:rPr lang="en-US" sz="1700" b="1" i="0" u="none" strike="noStrike"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2-year change</a:t>
                      </a:r>
                      <a:endParaRPr lang="en-US" sz="3100" b="0" i="0" u="none" strike="noStrike" dirty="0">
                        <a:effectLst/>
                        <a:latin typeface="Arial" panose="020B0604020202020204" pitchFamily="34" charset="0"/>
                      </a:endParaRPr>
                    </a:p>
                    <a:p>
                      <a:pPr marL="0" marR="0" algn="ctr" fontAlgn="ctr">
                        <a:lnSpc>
                          <a:spcPct val="115000"/>
                        </a:lnSpc>
                        <a:spcBef>
                          <a:spcPts val="300"/>
                        </a:spcBef>
                        <a:spcAft>
                          <a:spcPts val="300"/>
                        </a:spcAft>
                      </a:pPr>
                      <a:r>
                        <a:rPr lang="en-US" sz="1700" b="1" i="0" u="none" strike="noStrike"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2020</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A5D"/>
                    </a:solidFill>
                  </a:tcPr>
                </a:tc>
                <a:tc>
                  <a:txBody>
                    <a:bodyPr/>
                    <a:lstStyle/>
                    <a:p>
                      <a:pPr marL="0" marR="0" algn="ctr" fontAlgn="ctr">
                        <a:lnSpc>
                          <a:spcPct val="115000"/>
                        </a:lnSpc>
                        <a:spcBef>
                          <a:spcPts val="300"/>
                        </a:spcBef>
                        <a:spcAft>
                          <a:spcPts val="300"/>
                        </a:spcAft>
                      </a:pPr>
                      <a:r>
                        <a:rPr lang="en-US" sz="1700" b="1" i="0" u="none" strike="noStrike"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5-year AAG</a:t>
                      </a:r>
                      <a:endParaRPr lang="en-US" sz="3100" b="0" i="0" u="none" strike="noStrike" dirty="0">
                        <a:effectLst/>
                        <a:latin typeface="Arial" panose="020B0604020202020204" pitchFamily="34" charset="0"/>
                      </a:endParaRPr>
                    </a:p>
                    <a:p>
                      <a:pPr marL="0" marR="0" algn="ctr" fontAlgn="ctr">
                        <a:lnSpc>
                          <a:spcPct val="115000"/>
                        </a:lnSpc>
                        <a:spcBef>
                          <a:spcPts val="300"/>
                        </a:spcBef>
                        <a:spcAft>
                          <a:spcPts val="300"/>
                        </a:spcAft>
                      </a:pPr>
                      <a:r>
                        <a:rPr lang="en-US" sz="1700" b="1" i="0" u="none" strike="noStrike"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2016</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A5D"/>
                    </a:solidFill>
                  </a:tcPr>
                </a:tc>
                <a:extLst>
                  <a:ext uri="{0D108BD9-81ED-4DB2-BD59-A6C34878D82A}">
                    <a16:rowId xmlns:a16="http://schemas.microsoft.com/office/drawing/2014/main" val="6021544"/>
                  </a:ext>
                </a:extLst>
              </a:tr>
              <a:tr h="446938">
                <a:tc>
                  <a:txBody>
                    <a:bodyPr/>
                    <a:lstStyle/>
                    <a:p>
                      <a:pPr marL="0" marR="0" algn="l"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Boardsailing/Windsurfing</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2.3%</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-7.6%</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-5.5%</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5525636"/>
                  </a:ext>
                </a:extLst>
              </a:tr>
              <a:tr h="446938">
                <a:tc>
                  <a:txBody>
                    <a:bodyPr/>
                    <a:lstStyle/>
                    <a:p>
                      <a:pPr marL="0" marR="0" algn="l"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Canoeing</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-4.1%</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2.3%</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-1.6%</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069594"/>
                  </a:ext>
                </a:extLst>
              </a:tr>
              <a:tr h="446938">
                <a:tc>
                  <a:txBody>
                    <a:bodyPr/>
                    <a:lstStyle/>
                    <a:p>
                      <a:pPr marL="0" marR="0" algn="l"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Jet Skiing</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3.3%</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-0.9%</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-2.6%</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454546"/>
                  </a:ext>
                </a:extLst>
              </a:tr>
              <a:tr h="446938">
                <a:tc>
                  <a:txBody>
                    <a:bodyPr/>
                    <a:lstStyle/>
                    <a:p>
                      <a:pPr marL="0" marR="0" algn="l" fontAlgn="ctr">
                        <a:lnSpc>
                          <a:spcPct val="115000"/>
                        </a:lnSpc>
                        <a:spcBef>
                          <a:spcPts val="300"/>
                        </a:spcBef>
                        <a:spcAft>
                          <a:spcPts val="300"/>
                        </a:spcAft>
                      </a:pPr>
                      <a:r>
                        <a:rPr lang="en-US" sz="1700" b="1" i="0" u="none" strike="noStrike" dirty="0">
                          <a:effectLst/>
                          <a:latin typeface="Arial" panose="020B0604020202020204" pitchFamily="34" charset="0"/>
                          <a:ea typeface="Arial" panose="020B0604020202020204" pitchFamily="34" charset="0"/>
                          <a:cs typeface="Times New Roman" panose="02020603050405020304" pitchFamily="18" charset="0"/>
                        </a:rPr>
                        <a:t>Kayaking (Recreational)</a:t>
                      </a:r>
                      <a:endParaRPr lang="en-US" sz="3100" b="1"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1" i="0" u="none" strike="noStrike" dirty="0">
                          <a:effectLst/>
                          <a:latin typeface="Arial" panose="020B0604020202020204" pitchFamily="34" charset="0"/>
                          <a:ea typeface="Arial" panose="020B0604020202020204" pitchFamily="34" charset="0"/>
                          <a:cs typeface="Times New Roman" panose="02020603050405020304" pitchFamily="18" charset="0"/>
                        </a:rPr>
                        <a:t>2.7%</a:t>
                      </a:r>
                      <a:endParaRPr lang="en-US" sz="3100" b="1"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1" i="0" u="none" strike="noStrike" dirty="0">
                          <a:effectLst/>
                          <a:latin typeface="Arial" panose="020B0604020202020204" pitchFamily="34" charset="0"/>
                          <a:ea typeface="Arial" panose="020B0604020202020204" pitchFamily="34" charset="0"/>
                          <a:cs typeface="Times New Roman" panose="02020603050405020304" pitchFamily="18" charset="0"/>
                        </a:rPr>
                        <a:t>17.3%</a:t>
                      </a:r>
                      <a:endParaRPr lang="en-US" sz="3100" b="1"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1" i="0" u="none" strike="noStrike" dirty="0">
                          <a:effectLst/>
                          <a:latin typeface="Arial" panose="020B0604020202020204" pitchFamily="34" charset="0"/>
                          <a:ea typeface="Arial" panose="020B0604020202020204" pitchFamily="34" charset="0"/>
                          <a:cs typeface="Times New Roman" panose="02020603050405020304" pitchFamily="18" charset="0"/>
                        </a:rPr>
                        <a:t>6.0%</a:t>
                      </a:r>
                      <a:endParaRPr lang="en-US" sz="3100" b="1"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212692"/>
                  </a:ext>
                </a:extLst>
              </a:tr>
              <a:tr h="446938">
                <a:tc>
                  <a:txBody>
                    <a:bodyPr/>
                    <a:lstStyle/>
                    <a:p>
                      <a:pPr marL="0" marR="0" algn="l"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Kayaking (Sea/Touring)</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3.1%</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-2.5%</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-3.6%</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971535"/>
                  </a:ext>
                </a:extLst>
              </a:tr>
              <a:tr h="446938">
                <a:tc>
                  <a:txBody>
                    <a:bodyPr/>
                    <a:lstStyle/>
                    <a:p>
                      <a:pPr marL="0" marR="0" algn="l"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Sailing</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-0.7%</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-4.3%</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-3.3%</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7949994"/>
                  </a:ext>
                </a:extLst>
              </a:tr>
              <a:tr h="446938">
                <a:tc>
                  <a:txBody>
                    <a:bodyPr/>
                    <a:lstStyle/>
                    <a:p>
                      <a:pPr marL="0" marR="0" algn="l" fontAlgn="ctr">
                        <a:lnSpc>
                          <a:spcPct val="115000"/>
                        </a:lnSpc>
                        <a:spcBef>
                          <a:spcPts val="300"/>
                        </a:spcBef>
                        <a:spcAft>
                          <a:spcPts val="300"/>
                        </a:spcAft>
                      </a:pPr>
                      <a:r>
                        <a:rPr lang="en-US" sz="1700" b="1" i="0" u="none" strike="noStrike" dirty="0">
                          <a:effectLst/>
                          <a:latin typeface="Arial" panose="020B0604020202020204" pitchFamily="34" charset="0"/>
                          <a:ea typeface="Arial" panose="020B0604020202020204" pitchFamily="34" charset="0"/>
                          <a:cs typeface="Times New Roman" panose="02020603050405020304" pitchFamily="18" charset="0"/>
                        </a:rPr>
                        <a:t>Stand-Up Paddling</a:t>
                      </a:r>
                      <a:endParaRPr lang="en-US" sz="3100" b="1"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1" i="0" u="none" strike="noStrike" dirty="0">
                          <a:effectLst/>
                          <a:latin typeface="Arial" panose="020B0604020202020204" pitchFamily="34" charset="0"/>
                          <a:ea typeface="Arial" panose="020B0604020202020204" pitchFamily="34" charset="0"/>
                          <a:cs typeface="Times New Roman" panose="02020603050405020304" pitchFamily="18" charset="0"/>
                        </a:rPr>
                        <a:t>1.8%</a:t>
                      </a:r>
                      <a:endParaRPr lang="en-US" sz="3100" b="1"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1" i="0" u="none" strike="noStrike" dirty="0">
                          <a:effectLst/>
                          <a:latin typeface="Arial" panose="020B0604020202020204" pitchFamily="34" charset="0"/>
                          <a:ea typeface="Arial" panose="020B0604020202020204" pitchFamily="34" charset="0"/>
                          <a:cs typeface="Times New Roman" panose="02020603050405020304" pitchFamily="18" charset="0"/>
                        </a:rPr>
                        <a:t>5.0%</a:t>
                      </a:r>
                      <a:endParaRPr lang="en-US" sz="3100" b="1"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1" i="0" u="none" strike="noStrike" dirty="0">
                          <a:effectLst/>
                          <a:latin typeface="Arial" panose="020B0604020202020204" pitchFamily="34" charset="0"/>
                          <a:ea typeface="Arial" panose="020B0604020202020204" pitchFamily="34" charset="0"/>
                          <a:cs typeface="Times New Roman" panose="02020603050405020304" pitchFamily="18" charset="0"/>
                        </a:rPr>
                        <a:t>3.0%</a:t>
                      </a:r>
                      <a:endParaRPr lang="en-US" sz="3100" b="1"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698671"/>
                  </a:ext>
                </a:extLst>
              </a:tr>
              <a:tr h="446938">
                <a:tc>
                  <a:txBody>
                    <a:bodyPr/>
                    <a:lstStyle/>
                    <a:p>
                      <a:pPr marL="0" marR="0" algn="l"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Water Skiing</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0.2%</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-4.5%</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15000"/>
                        </a:lnSpc>
                        <a:spcBef>
                          <a:spcPts val="300"/>
                        </a:spcBef>
                        <a:spcAft>
                          <a:spcPts val="300"/>
                        </a:spcAft>
                      </a:pPr>
                      <a:r>
                        <a:rPr lang="en-US" sz="1700" b="0" i="0" u="none" strike="noStrike" dirty="0">
                          <a:effectLst/>
                          <a:latin typeface="Arial" panose="020B0604020202020204" pitchFamily="34" charset="0"/>
                          <a:ea typeface="Arial" panose="020B0604020202020204" pitchFamily="34" charset="0"/>
                          <a:cs typeface="Times New Roman" panose="02020603050405020304" pitchFamily="18" charset="0"/>
                        </a:rPr>
                        <a:t>-3.7%</a:t>
                      </a:r>
                      <a:endParaRPr lang="en-US" sz="3100" b="0" i="0" u="none" strike="noStrike" dirty="0">
                        <a:effectLst/>
                        <a:latin typeface="Arial" panose="020B0604020202020204" pitchFamily="34" charset="0"/>
                      </a:endParaRPr>
                    </a:p>
                  </a:txBody>
                  <a:tcPr marL="118847" marR="118847" marT="165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61744"/>
                  </a:ext>
                </a:extLst>
              </a:tr>
            </a:tbl>
          </a:graphicData>
        </a:graphic>
      </p:graphicFrame>
    </p:spTree>
    <p:extLst>
      <p:ext uri="{BB962C8B-B14F-4D97-AF65-F5344CB8AC3E}">
        <p14:creationId xmlns:p14="http://schemas.microsoft.com/office/powerpoint/2010/main" val="584132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images Ada County Parks and Waterways">
            <a:extLst>
              <a:ext uri="{FF2B5EF4-FFF2-40B4-BE49-F238E27FC236}">
                <a16:creationId xmlns:a16="http://schemas.microsoft.com/office/drawing/2014/main" id="{6B9DD39B-8C51-A5B7-F0A2-3EFCCC9A2E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75" r="22443" b="1"/>
          <a:stretch/>
        </p:blipFill>
        <p:spPr bwMode="auto">
          <a:xfrm>
            <a:off x="5267479" y="164881"/>
            <a:ext cx="5570093" cy="6576945"/>
          </a:xfrm>
          <a:prstGeom prst="rect">
            <a:avLst/>
          </a:prstGeom>
          <a:solidFill>
            <a:srgbClr val="FFFFFF"/>
          </a:solidFill>
        </p:spPr>
      </p:pic>
      <p:sp>
        <p:nvSpPr>
          <p:cNvPr id="5127" name="Title 3">
            <a:extLst>
              <a:ext uri="{FF2B5EF4-FFF2-40B4-BE49-F238E27FC236}">
                <a16:creationId xmlns:a16="http://schemas.microsoft.com/office/drawing/2014/main" id="{F7F4327B-64CE-7317-D5D9-AD6F69BC440C}"/>
              </a:ext>
            </a:extLst>
          </p:cNvPr>
          <p:cNvSpPr>
            <a:spLocks noGrp="1"/>
          </p:cNvSpPr>
          <p:nvPr>
            <p:ph type="title"/>
          </p:nvPr>
        </p:nvSpPr>
        <p:spPr>
          <a:xfrm>
            <a:off x="1186953" y="3185236"/>
            <a:ext cx="4899291" cy="523220"/>
          </a:xfrm>
        </p:spPr>
        <p:txBody>
          <a:bodyPr/>
          <a:lstStyle/>
          <a:p>
            <a:r>
              <a:rPr lang="en-US" dirty="0"/>
              <a:t>Public Engagement</a:t>
            </a:r>
          </a:p>
        </p:txBody>
      </p:sp>
    </p:spTree>
    <p:extLst>
      <p:ext uri="{BB962C8B-B14F-4D97-AF65-F5344CB8AC3E}">
        <p14:creationId xmlns:p14="http://schemas.microsoft.com/office/powerpoint/2010/main" val="295283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vert="horz" wrap="square" lIns="91440" tIns="45720" rIns="91440" bIns="45720" rtlCol="0" anchor="t" anchorCtr="0">
            <a:normAutofit/>
          </a:bodyPr>
          <a:lstStyle/>
          <a:p>
            <a:r>
              <a:rPr lang="en-US" b="0" kern="1200" cap="none" dirty="0">
                <a:latin typeface="+mj-lt"/>
                <a:ea typeface="+mj-ea"/>
                <a:cs typeface="+mj-cs"/>
              </a:rPr>
              <a:t>Public Engagement</a:t>
            </a:r>
          </a:p>
        </p:txBody>
      </p:sp>
      <p:sp>
        <p:nvSpPr>
          <p:cNvPr id="7" name="Text Placeholder 6">
            <a:extLst>
              <a:ext uri="{FF2B5EF4-FFF2-40B4-BE49-F238E27FC236}">
                <a16:creationId xmlns:a16="http://schemas.microsoft.com/office/drawing/2014/main" id="{2DB5583C-035F-6EF6-2165-5F1028353604}"/>
              </a:ext>
            </a:extLst>
          </p:cNvPr>
          <p:cNvSpPr>
            <a:spLocks noGrp="1"/>
          </p:cNvSpPr>
          <p:nvPr>
            <p:ph type="body" sz="quarter" idx="10"/>
          </p:nvPr>
        </p:nvSpPr>
        <p:spPr>
          <a:xfrm>
            <a:off x="318658" y="792555"/>
            <a:ext cx="11554683" cy="369332"/>
          </a:xfrm>
        </p:spPr>
        <p:txBody>
          <a:bodyPr/>
          <a:lstStyle/>
          <a:p>
            <a:r>
              <a:rPr lang="en-US" dirty="0"/>
              <a:t>Participation – March and August 2023</a:t>
            </a:r>
          </a:p>
        </p:txBody>
      </p:sp>
      <p:sp>
        <p:nvSpPr>
          <p:cNvPr id="121" name="TextBox 120">
            <a:extLst>
              <a:ext uri="{FF2B5EF4-FFF2-40B4-BE49-F238E27FC236}">
                <a16:creationId xmlns:a16="http://schemas.microsoft.com/office/drawing/2014/main" id="{BCDB9000-BD7E-9F61-4AC8-70988AE06C67}"/>
              </a:ext>
            </a:extLst>
          </p:cNvPr>
          <p:cNvSpPr txBox="1"/>
          <p:nvPr/>
        </p:nvSpPr>
        <p:spPr>
          <a:xfrm>
            <a:off x="2483475" y="1687669"/>
            <a:ext cx="7271197" cy="461665"/>
          </a:xfrm>
          <a:prstGeom prst="rect">
            <a:avLst/>
          </a:prstGeom>
          <a:solidFill>
            <a:schemeClr val="accent3">
              <a:lumMod val="20000"/>
              <a:lumOff val="80000"/>
            </a:schemeClr>
          </a:solidFill>
          <a:ln>
            <a:solidFill>
              <a:srgbClr val="003A5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11 people participated in Stakeholder Interviews</a:t>
            </a:r>
          </a:p>
        </p:txBody>
      </p:sp>
      <p:sp>
        <p:nvSpPr>
          <p:cNvPr id="2" name="TextBox 1">
            <a:extLst>
              <a:ext uri="{FF2B5EF4-FFF2-40B4-BE49-F238E27FC236}">
                <a16:creationId xmlns:a16="http://schemas.microsoft.com/office/drawing/2014/main" id="{D905AC90-03D8-64FE-9312-10BBA1352C56}"/>
              </a:ext>
            </a:extLst>
          </p:cNvPr>
          <p:cNvSpPr txBox="1"/>
          <p:nvPr/>
        </p:nvSpPr>
        <p:spPr>
          <a:xfrm>
            <a:off x="2513526" y="2432497"/>
            <a:ext cx="7271197" cy="461665"/>
          </a:xfrm>
          <a:prstGeom prst="rect">
            <a:avLst/>
          </a:prstGeom>
          <a:solidFill>
            <a:schemeClr val="accent2">
              <a:lumMod val="20000"/>
              <a:lumOff val="80000"/>
            </a:schemeClr>
          </a:solidFill>
          <a:ln>
            <a:solidFill>
              <a:srgbClr val="003A5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76 people participated in Focus Group Meetings</a:t>
            </a:r>
          </a:p>
        </p:txBody>
      </p:sp>
      <p:sp>
        <p:nvSpPr>
          <p:cNvPr id="4" name="TextBox 3">
            <a:extLst>
              <a:ext uri="{FF2B5EF4-FFF2-40B4-BE49-F238E27FC236}">
                <a16:creationId xmlns:a16="http://schemas.microsoft.com/office/drawing/2014/main" id="{1E190538-DD20-BB51-21BC-8D158CFF0A9D}"/>
              </a:ext>
            </a:extLst>
          </p:cNvPr>
          <p:cNvSpPr txBox="1"/>
          <p:nvPr/>
        </p:nvSpPr>
        <p:spPr>
          <a:xfrm>
            <a:off x="2507088" y="3198789"/>
            <a:ext cx="7271197" cy="461665"/>
          </a:xfrm>
          <a:prstGeom prst="rect">
            <a:avLst/>
          </a:prstGeom>
          <a:solidFill>
            <a:schemeClr val="accent4">
              <a:lumMod val="20000"/>
              <a:lumOff val="80000"/>
            </a:schemeClr>
          </a:solidFill>
          <a:ln>
            <a:solidFill>
              <a:srgbClr val="003A5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10 staff members provided 157 comments</a:t>
            </a:r>
          </a:p>
        </p:txBody>
      </p:sp>
      <p:sp>
        <p:nvSpPr>
          <p:cNvPr id="5" name="TextBox 4">
            <a:extLst>
              <a:ext uri="{FF2B5EF4-FFF2-40B4-BE49-F238E27FC236}">
                <a16:creationId xmlns:a16="http://schemas.microsoft.com/office/drawing/2014/main" id="{5A5AB139-03E9-4A03-30A3-B55B5379D83A}"/>
              </a:ext>
            </a:extLst>
          </p:cNvPr>
          <p:cNvSpPr txBox="1"/>
          <p:nvPr/>
        </p:nvSpPr>
        <p:spPr>
          <a:xfrm>
            <a:off x="2526406" y="3932885"/>
            <a:ext cx="7271197" cy="461665"/>
          </a:xfrm>
          <a:prstGeom prst="rect">
            <a:avLst/>
          </a:prstGeom>
          <a:solidFill>
            <a:schemeClr val="accent5">
              <a:lumMod val="20000"/>
              <a:lumOff val="80000"/>
            </a:schemeClr>
          </a:solidFill>
          <a:ln>
            <a:solidFill>
              <a:srgbClr val="003A5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11 people participated in a public forum</a:t>
            </a:r>
          </a:p>
        </p:txBody>
      </p:sp>
      <p:sp>
        <p:nvSpPr>
          <p:cNvPr id="9" name="TextBox 8">
            <a:extLst>
              <a:ext uri="{FF2B5EF4-FFF2-40B4-BE49-F238E27FC236}">
                <a16:creationId xmlns:a16="http://schemas.microsoft.com/office/drawing/2014/main" id="{8E2B5CE1-778D-55A9-0DFA-E1DA44D84581}"/>
              </a:ext>
            </a:extLst>
          </p:cNvPr>
          <p:cNvSpPr txBox="1"/>
          <p:nvPr/>
        </p:nvSpPr>
        <p:spPr>
          <a:xfrm>
            <a:off x="2500647" y="4654101"/>
            <a:ext cx="8884277" cy="461665"/>
          </a:xfrm>
          <a:prstGeom prst="rect">
            <a:avLst/>
          </a:prstGeom>
          <a:solidFill>
            <a:schemeClr val="accent6">
              <a:lumMod val="20000"/>
              <a:lumOff val="80000"/>
            </a:schemeClr>
          </a:solidFill>
          <a:ln>
            <a:solidFill>
              <a:srgbClr val="003A5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133 people participated in intercept events in Barber Park</a:t>
            </a:r>
          </a:p>
        </p:txBody>
      </p:sp>
    </p:spTree>
    <p:extLst>
      <p:ext uri="{BB962C8B-B14F-4D97-AF65-F5344CB8AC3E}">
        <p14:creationId xmlns:p14="http://schemas.microsoft.com/office/powerpoint/2010/main" val="3200339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5441803-4D2F-C339-66C5-F500FC5BE1AE}"/>
              </a:ext>
            </a:extLst>
          </p:cNvPr>
          <p:cNvSpPr>
            <a:spLocks noGrp="1"/>
          </p:cNvSpPr>
          <p:nvPr>
            <p:ph idx="1"/>
          </p:nvPr>
        </p:nvSpPr>
        <p:spPr/>
        <p:txBody>
          <a:bodyPr/>
          <a:lstStyle/>
          <a:p>
            <a:pPr>
              <a:lnSpc>
                <a:spcPct val="114000"/>
              </a:lnSpc>
            </a:pPr>
            <a:r>
              <a:rPr lang="en-US" dirty="0"/>
              <a:t>Open space preservation</a:t>
            </a:r>
          </a:p>
          <a:p>
            <a:pPr>
              <a:lnSpc>
                <a:spcPct val="114000"/>
              </a:lnSpc>
            </a:pPr>
            <a:r>
              <a:rPr lang="en-US" dirty="0"/>
              <a:t>Education and stewardship (map of greenbelt)</a:t>
            </a:r>
          </a:p>
          <a:p>
            <a:pPr>
              <a:lnSpc>
                <a:spcPct val="114000"/>
              </a:lnSpc>
            </a:pPr>
            <a:r>
              <a:rPr lang="en-US" dirty="0"/>
              <a:t>Connecting trails and access</a:t>
            </a:r>
          </a:p>
          <a:p>
            <a:pPr>
              <a:lnSpc>
                <a:spcPct val="114000"/>
              </a:lnSpc>
            </a:pPr>
            <a:r>
              <a:rPr lang="en-US" dirty="0"/>
              <a:t>Preservation – keeping things wild</a:t>
            </a:r>
          </a:p>
          <a:p>
            <a:pPr>
              <a:lnSpc>
                <a:spcPct val="114000"/>
              </a:lnSpc>
            </a:pPr>
            <a:r>
              <a:rPr lang="en-US" dirty="0"/>
              <a:t>Coordination with other jurisdictions and partnerships</a:t>
            </a:r>
          </a:p>
        </p:txBody>
      </p:sp>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vert="horz" wrap="square" lIns="91440" tIns="45720" rIns="91440" bIns="45720" rtlCol="0" anchor="t" anchorCtr="0">
            <a:normAutofit/>
          </a:bodyPr>
          <a:lstStyle/>
          <a:p>
            <a:r>
              <a:rPr lang="en-US" b="0" kern="1200" cap="none" dirty="0">
                <a:latin typeface="+mj-lt"/>
                <a:ea typeface="+mj-ea"/>
                <a:cs typeface="+mj-cs"/>
              </a:rPr>
              <a:t>Public Engagement</a:t>
            </a:r>
          </a:p>
        </p:txBody>
      </p:sp>
      <p:sp>
        <p:nvSpPr>
          <p:cNvPr id="7" name="Text Placeholder 6">
            <a:extLst>
              <a:ext uri="{FF2B5EF4-FFF2-40B4-BE49-F238E27FC236}">
                <a16:creationId xmlns:a16="http://schemas.microsoft.com/office/drawing/2014/main" id="{2DB5583C-035F-6EF6-2165-5F1028353604}"/>
              </a:ext>
            </a:extLst>
          </p:cNvPr>
          <p:cNvSpPr>
            <a:spLocks noGrp="1"/>
          </p:cNvSpPr>
          <p:nvPr>
            <p:ph type="body" sz="quarter" idx="10"/>
          </p:nvPr>
        </p:nvSpPr>
        <p:spPr>
          <a:xfrm>
            <a:off x="318658" y="792555"/>
            <a:ext cx="11554683" cy="369332"/>
          </a:xfrm>
        </p:spPr>
        <p:txBody>
          <a:bodyPr/>
          <a:lstStyle/>
          <a:p>
            <a:r>
              <a:rPr lang="en-US" dirty="0"/>
              <a:t>Department’s Top Priorities</a:t>
            </a:r>
          </a:p>
        </p:txBody>
      </p:sp>
      <p:sp>
        <p:nvSpPr>
          <p:cNvPr id="8" name="TextBox 7">
            <a:extLst>
              <a:ext uri="{FF2B5EF4-FFF2-40B4-BE49-F238E27FC236}">
                <a16:creationId xmlns:a16="http://schemas.microsoft.com/office/drawing/2014/main" id="{F443FB83-7375-EDDD-85E4-A1FA0B9E4C24}"/>
              </a:ext>
            </a:extLst>
          </p:cNvPr>
          <p:cNvSpPr txBox="1"/>
          <p:nvPr/>
        </p:nvSpPr>
        <p:spPr>
          <a:xfrm>
            <a:off x="2674668" y="2295207"/>
            <a:ext cx="7807177" cy="753155"/>
          </a:xfrm>
          <a:prstGeom prst="rect">
            <a:avLst/>
          </a:prstGeom>
          <a:noFill/>
        </p:spPr>
        <p:txBody>
          <a:bodyPr wrap="square" rtlCol="0">
            <a:spAutoFit/>
          </a:bodyPr>
          <a:lstStyle/>
          <a:p>
            <a:pPr marL="457200" marR="0" indent="-457200" algn="l" rtl="0" eaLnBrk="1" fontAlgn="b" latinLnBrk="0" hangingPunct="1">
              <a:lnSpc>
                <a:spcPct val="115000"/>
              </a:lnSpc>
              <a:spcBef>
                <a:spcPts val="300"/>
              </a:spcBef>
              <a:spcAft>
                <a:spcPts val="300"/>
              </a:spcAft>
              <a:buFont typeface="Arial" panose="020B0604020202020204" pitchFamily="34" charset="0"/>
              <a:buChar char="•"/>
            </a:pPr>
            <a:endParaRPr lang="en-US" sz="1800" b="0" i="0" u="none" strike="noStrike" kern="1200" spc="0" dirty="0">
              <a:solidFill>
                <a:srgbClr val="000000"/>
              </a:solidFill>
              <a:effectLst/>
              <a:latin typeface="Arial" panose="020B0604020202020204" pitchFamily="34" charset="0"/>
            </a:endParaRPr>
          </a:p>
          <a:p>
            <a:pPr marL="457200" marR="0" indent="-457200" algn="l" rtl="0" eaLnBrk="1" fontAlgn="b" latinLnBrk="0" hangingPunct="1">
              <a:lnSpc>
                <a:spcPct val="115000"/>
              </a:lnSpc>
              <a:spcBef>
                <a:spcPts val="300"/>
              </a:spcBef>
              <a:spcAft>
                <a:spcPts val="300"/>
              </a:spcAft>
              <a:buFont typeface="Arial" panose="020B0604020202020204" pitchFamily="34" charset="0"/>
              <a:buChar char="•"/>
            </a:pPr>
            <a:endParaRPr lang="en-US"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345331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C57D1A-FAEE-3EBE-9A92-AF232C4F8636}"/>
              </a:ext>
            </a:extLst>
          </p:cNvPr>
          <p:cNvSpPr>
            <a:spLocks noGrp="1"/>
          </p:cNvSpPr>
          <p:nvPr>
            <p:ph idx="1"/>
          </p:nvPr>
        </p:nvSpPr>
        <p:spPr>
          <a:xfrm>
            <a:off x="228506" y="1654936"/>
            <a:ext cx="5283652" cy="3356374"/>
          </a:xfrm>
        </p:spPr>
        <p:txBody>
          <a:bodyPr/>
          <a:lstStyle/>
          <a:p>
            <a:r>
              <a:rPr lang="en-US" dirty="0"/>
              <a:t>Protecting/Preserving/Expanding</a:t>
            </a:r>
          </a:p>
          <a:p>
            <a:r>
              <a:rPr lang="en-US" dirty="0"/>
              <a:t>Balance preservation with active recreation</a:t>
            </a:r>
          </a:p>
          <a:p>
            <a:r>
              <a:rPr lang="en-US" dirty="0"/>
              <a:t>A need for a more cohesive network of trails throughout the county</a:t>
            </a:r>
          </a:p>
        </p:txBody>
      </p:sp>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vert="horz" wrap="square" lIns="91440" tIns="45720" rIns="91440" bIns="45720" rtlCol="0" anchor="t" anchorCtr="0">
            <a:normAutofit/>
          </a:bodyPr>
          <a:lstStyle/>
          <a:p>
            <a:r>
              <a:rPr lang="en-US" b="0" kern="1200" cap="none" dirty="0">
                <a:latin typeface="+mj-lt"/>
                <a:ea typeface="+mj-ea"/>
                <a:cs typeface="+mj-cs"/>
              </a:rPr>
              <a:t>Public Engagement</a:t>
            </a:r>
          </a:p>
        </p:txBody>
      </p:sp>
      <p:sp>
        <p:nvSpPr>
          <p:cNvPr id="7" name="Text Placeholder 6">
            <a:extLst>
              <a:ext uri="{FF2B5EF4-FFF2-40B4-BE49-F238E27FC236}">
                <a16:creationId xmlns:a16="http://schemas.microsoft.com/office/drawing/2014/main" id="{9DFF654D-F372-A84F-3898-0C21943CD77C}"/>
              </a:ext>
            </a:extLst>
          </p:cNvPr>
          <p:cNvSpPr>
            <a:spLocks noGrp="1"/>
          </p:cNvSpPr>
          <p:nvPr>
            <p:ph type="body" sz="quarter" idx="10"/>
          </p:nvPr>
        </p:nvSpPr>
        <p:spPr>
          <a:xfrm>
            <a:off x="318658" y="792555"/>
            <a:ext cx="11554683" cy="369332"/>
          </a:xfrm>
        </p:spPr>
        <p:txBody>
          <a:bodyPr/>
          <a:lstStyle/>
          <a:p>
            <a:r>
              <a:rPr lang="en-US" dirty="0"/>
              <a:t>Vision for the Department’s Mission</a:t>
            </a:r>
          </a:p>
        </p:txBody>
      </p:sp>
      <p:sp>
        <p:nvSpPr>
          <p:cNvPr id="8" name="TextBox 7">
            <a:extLst>
              <a:ext uri="{FF2B5EF4-FFF2-40B4-BE49-F238E27FC236}">
                <a16:creationId xmlns:a16="http://schemas.microsoft.com/office/drawing/2014/main" id="{F443FB83-7375-EDDD-85E4-A1FA0B9E4C24}"/>
              </a:ext>
            </a:extLst>
          </p:cNvPr>
          <p:cNvSpPr txBox="1"/>
          <p:nvPr/>
        </p:nvSpPr>
        <p:spPr>
          <a:xfrm>
            <a:off x="2490560" y="2671209"/>
            <a:ext cx="7807177" cy="753155"/>
          </a:xfrm>
          <a:prstGeom prst="rect">
            <a:avLst/>
          </a:prstGeom>
          <a:noFill/>
        </p:spPr>
        <p:txBody>
          <a:bodyPr wrap="square" rtlCol="0">
            <a:spAutoFit/>
          </a:bodyPr>
          <a:lstStyle/>
          <a:p>
            <a:pPr marL="457200" marR="0" indent="-457200" algn="l" rtl="0" eaLnBrk="1" fontAlgn="b" latinLnBrk="0" hangingPunct="1">
              <a:lnSpc>
                <a:spcPct val="115000"/>
              </a:lnSpc>
              <a:spcBef>
                <a:spcPts val="300"/>
              </a:spcBef>
              <a:spcAft>
                <a:spcPts val="300"/>
              </a:spcAft>
              <a:buFont typeface="Arial" panose="020B0604020202020204" pitchFamily="34" charset="0"/>
              <a:buChar char="•"/>
            </a:pPr>
            <a:endParaRPr lang="en-US" sz="1800" b="0" i="0" u="none" strike="noStrike" kern="1200" spc="0" dirty="0">
              <a:solidFill>
                <a:srgbClr val="000000"/>
              </a:solidFill>
              <a:effectLst/>
              <a:latin typeface="Arial" panose="020B0604020202020204" pitchFamily="34" charset="0"/>
            </a:endParaRPr>
          </a:p>
          <a:p>
            <a:pPr marL="457200" marR="0" indent="-457200" algn="l" rtl="0" eaLnBrk="1" fontAlgn="b" latinLnBrk="0" hangingPunct="1">
              <a:lnSpc>
                <a:spcPct val="115000"/>
              </a:lnSpc>
              <a:spcBef>
                <a:spcPts val="300"/>
              </a:spcBef>
              <a:spcAft>
                <a:spcPts val="300"/>
              </a:spcAft>
              <a:buFont typeface="Arial" panose="020B0604020202020204" pitchFamily="34" charset="0"/>
              <a:buChar char="•"/>
            </a:pPr>
            <a:endParaRPr lang="en-US" sz="1800" b="0" i="0" u="none" strike="noStrike" dirty="0">
              <a:effectLst/>
              <a:latin typeface="Arial" panose="020B0604020202020204" pitchFamily="34" charset="0"/>
            </a:endParaRPr>
          </a:p>
        </p:txBody>
      </p:sp>
      <p:pic>
        <p:nvPicPr>
          <p:cNvPr id="2050" name="Picture 2">
            <a:extLst>
              <a:ext uri="{FF2B5EF4-FFF2-40B4-BE49-F238E27FC236}">
                <a16:creationId xmlns:a16="http://schemas.microsoft.com/office/drawing/2014/main" id="{375B16F7-F3E7-EA70-0AD9-F93F29544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716" y="1568563"/>
            <a:ext cx="5872348" cy="391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058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43FB83-7375-EDDD-85E4-A1FA0B9E4C24}"/>
              </a:ext>
            </a:extLst>
          </p:cNvPr>
          <p:cNvSpPr txBox="1"/>
          <p:nvPr/>
        </p:nvSpPr>
        <p:spPr>
          <a:xfrm>
            <a:off x="6188417" y="1439186"/>
            <a:ext cx="5486400" cy="3966969"/>
          </a:xfrm>
          <a:prstGeom prst="rect">
            <a:avLst/>
          </a:prstGeom>
        </p:spPr>
        <p:txBody>
          <a:bodyPr vert="horz" lIns="91440" tIns="45720" rIns="91440" bIns="45720" rtlCol="0" anchor="t" anchorCtr="0">
            <a:normAutofit/>
          </a:bodyPr>
          <a:lstStyle/>
          <a:p>
            <a:pPr marL="457200" marR="0" indent="-457200" defTabSz="342900" fontAlgn="b">
              <a:spcBef>
                <a:spcPts val="600"/>
              </a:spcBef>
              <a:spcAft>
                <a:spcPts val="600"/>
              </a:spcAft>
              <a:buSzPct val="92000"/>
              <a:buFont typeface="Arial" panose="020B0604020202020204" pitchFamily="34" charset="0"/>
              <a:buChar char="•"/>
            </a:pPr>
            <a:endParaRPr lang="en-US" sz="2400" b="0" i="0" u="none" strike="noStrike" spc="0" dirty="0">
              <a:solidFill>
                <a:schemeClr val="tx2">
                  <a:lumMod val="75000"/>
                </a:schemeClr>
              </a:solidFill>
              <a:effectLst/>
            </a:endParaRPr>
          </a:p>
          <a:p>
            <a:pPr marL="457200" marR="0" indent="-457200" defTabSz="342900" fontAlgn="b">
              <a:spcBef>
                <a:spcPts val="600"/>
              </a:spcBef>
              <a:spcAft>
                <a:spcPts val="600"/>
              </a:spcAft>
              <a:buSzPct val="92000"/>
              <a:buFont typeface="Arial" panose="020B0604020202020204" pitchFamily="34" charset="0"/>
              <a:buChar char="•"/>
            </a:pPr>
            <a:endParaRPr lang="en-US" sz="2400" b="0" i="0" u="none" strike="noStrike" dirty="0">
              <a:solidFill>
                <a:schemeClr val="tx2">
                  <a:lumMod val="75000"/>
                </a:schemeClr>
              </a:solidFill>
              <a:effectLst/>
            </a:endParaRPr>
          </a:p>
        </p:txBody>
      </p:sp>
      <p:sp>
        <p:nvSpPr>
          <p:cNvPr id="4" name="Content Placeholder 3">
            <a:extLst>
              <a:ext uri="{FF2B5EF4-FFF2-40B4-BE49-F238E27FC236}">
                <a16:creationId xmlns:a16="http://schemas.microsoft.com/office/drawing/2014/main" id="{C9080D14-479C-61EA-5480-CFCB6EE4F80E}"/>
              </a:ext>
            </a:extLst>
          </p:cNvPr>
          <p:cNvSpPr>
            <a:spLocks noGrp="1"/>
          </p:cNvSpPr>
          <p:nvPr>
            <p:ph idx="1"/>
          </p:nvPr>
        </p:nvSpPr>
        <p:spPr>
          <a:xfrm>
            <a:off x="318658" y="1345462"/>
            <a:ext cx="11554683" cy="4267937"/>
          </a:xfrm>
        </p:spPr>
        <p:txBody>
          <a:bodyPr/>
          <a:lstStyle/>
          <a:p>
            <a:pPr>
              <a:lnSpc>
                <a:spcPct val="114000"/>
              </a:lnSpc>
            </a:pPr>
            <a:r>
              <a:rPr lang="en-US" dirty="0"/>
              <a:t>Dog off-leash parks/trails and dog waste bags</a:t>
            </a:r>
          </a:p>
          <a:p>
            <a:pPr>
              <a:lnSpc>
                <a:spcPct val="114000"/>
              </a:lnSpc>
            </a:pPr>
            <a:r>
              <a:rPr lang="en-US" dirty="0"/>
              <a:t>Development at the Hubbard Reservoir</a:t>
            </a:r>
          </a:p>
          <a:p>
            <a:pPr>
              <a:lnSpc>
                <a:spcPct val="114000"/>
              </a:lnSpc>
            </a:pPr>
            <a:r>
              <a:rPr lang="en-US" dirty="0"/>
              <a:t>Put-ins and take-outs on the Boise River for other water vehicles (Paddleboards, kayaks, canoes)</a:t>
            </a:r>
          </a:p>
        </p:txBody>
      </p:sp>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vert="horz" wrap="square" lIns="91440" tIns="45720" rIns="91440" bIns="45720" rtlCol="0" anchor="t" anchorCtr="0">
            <a:normAutofit/>
          </a:bodyPr>
          <a:lstStyle/>
          <a:p>
            <a:r>
              <a:rPr lang="en-US" b="0" kern="1200" cap="none" dirty="0">
                <a:latin typeface="+mj-lt"/>
                <a:ea typeface="+mj-ea"/>
                <a:cs typeface="+mj-cs"/>
              </a:rPr>
              <a:t>Public Engagement</a:t>
            </a:r>
          </a:p>
        </p:txBody>
      </p:sp>
      <p:sp>
        <p:nvSpPr>
          <p:cNvPr id="5" name="Text Placeholder 4">
            <a:extLst>
              <a:ext uri="{FF2B5EF4-FFF2-40B4-BE49-F238E27FC236}">
                <a16:creationId xmlns:a16="http://schemas.microsoft.com/office/drawing/2014/main" id="{F2C70EFD-0C01-9827-CCD0-2C911B9FFEB2}"/>
              </a:ext>
            </a:extLst>
          </p:cNvPr>
          <p:cNvSpPr>
            <a:spLocks noGrp="1"/>
          </p:cNvSpPr>
          <p:nvPr>
            <p:ph type="body" sz="quarter" idx="10"/>
          </p:nvPr>
        </p:nvSpPr>
        <p:spPr>
          <a:xfrm>
            <a:off x="318658" y="792555"/>
            <a:ext cx="11554683" cy="369332"/>
          </a:xfrm>
        </p:spPr>
        <p:txBody>
          <a:bodyPr/>
          <a:lstStyle/>
          <a:p>
            <a:r>
              <a:rPr lang="en-US" dirty="0"/>
              <a:t>Preferred New Park Components</a:t>
            </a:r>
          </a:p>
        </p:txBody>
      </p:sp>
    </p:spTree>
    <p:extLst>
      <p:ext uri="{BB962C8B-B14F-4D97-AF65-F5344CB8AC3E}">
        <p14:creationId xmlns:p14="http://schemas.microsoft.com/office/powerpoint/2010/main" val="180305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42F856-DEA3-650E-9177-A63C7DB504C6}"/>
              </a:ext>
            </a:extLst>
          </p:cNvPr>
          <p:cNvSpPr>
            <a:spLocks noGrp="1"/>
          </p:cNvSpPr>
          <p:nvPr>
            <p:ph idx="1"/>
          </p:nvPr>
        </p:nvSpPr>
        <p:spPr>
          <a:xfrm>
            <a:off x="318658" y="1345462"/>
            <a:ext cx="11554683" cy="4267937"/>
          </a:xfrm>
        </p:spPr>
        <p:txBody>
          <a:bodyPr/>
          <a:lstStyle/>
          <a:p>
            <a:pPr>
              <a:lnSpc>
                <a:spcPct val="114000"/>
              </a:lnSpc>
              <a:spcBef>
                <a:spcPts val="1200"/>
              </a:spcBef>
              <a:spcAft>
                <a:spcPts val="1200"/>
              </a:spcAft>
            </a:pPr>
            <a:r>
              <a:rPr lang="en-US" dirty="0"/>
              <a:t>South/southwest County, SW Boise, lack of parks and facilities</a:t>
            </a:r>
          </a:p>
          <a:p>
            <a:pPr>
              <a:lnSpc>
                <a:spcPct val="114000"/>
              </a:lnSpc>
              <a:spcBef>
                <a:spcPts val="1200"/>
              </a:spcBef>
              <a:spcAft>
                <a:spcPts val="1200"/>
              </a:spcAft>
            </a:pPr>
            <a:r>
              <a:rPr lang="en-US" dirty="0"/>
              <a:t>Connections to the greenbelt in the south part of the County</a:t>
            </a:r>
          </a:p>
          <a:p>
            <a:pPr>
              <a:lnSpc>
                <a:spcPct val="114000"/>
              </a:lnSpc>
              <a:spcBef>
                <a:spcPts val="1200"/>
              </a:spcBef>
              <a:spcAft>
                <a:spcPts val="1200"/>
              </a:spcAft>
            </a:pPr>
            <a:r>
              <a:rPr lang="en-US" dirty="0"/>
              <a:t>Glenwood/Garden City lack of open space (Expo Idaho in development to help fill this void)</a:t>
            </a:r>
          </a:p>
          <a:p>
            <a:pPr>
              <a:lnSpc>
                <a:spcPct val="114000"/>
              </a:lnSpc>
              <a:spcBef>
                <a:spcPts val="1200"/>
              </a:spcBef>
              <a:spcAft>
                <a:spcPts val="1200"/>
              </a:spcAft>
            </a:pPr>
            <a:r>
              <a:rPr lang="en-US" dirty="0"/>
              <a:t>Hubbard Reservoir area in the south part of the County</a:t>
            </a:r>
          </a:p>
          <a:p>
            <a:pPr marL="0" indent="0">
              <a:lnSpc>
                <a:spcPct val="114000"/>
              </a:lnSpc>
              <a:spcBef>
                <a:spcPts val="1200"/>
              </a:spcBef>
              <a:spcAft>
                <a:spcPts val="1200"/>
              </a:spcAft>
              <a:buNone/>
            </a:pPr>
            <a:endParaRPr lang="en-US" dirty="0"/>
          </a:p>
        </p:txBody>
      </p:sp>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wrap="square" anchor="t">
            <a:normAutofit/>
          </a:bodyPr>
          <a:lstStyle/>
          <a:p>
            <a:r>
              <a:rPr lang="en-US" dirty="0"/>
              <a:t>Public Engagement</a:t>
            </a:r>
          </a:p>
        </p:txBody>
      </p:sp>
      <p:sp>
        <p:nvSpPr>
          <p:cNvPr id="8" name="Text Placeholder 3">
            <a:extLst>
              <a:ext uri="{FF2B5EF4-FFF2-40B4-BE49-F238E27FC236}">
                <a16:creationId xmlns:a16="http://schemas.microsoft.com/office/drawing/2014/main" id="{058BADD3-529E-7BAF-0A70-7F32643C48C3}"/>
              </a:ext>
            </a:extLst>
          </p:cNvPr>
          <p:cNvSpPr>
            <a:spLocks noGrp="1"/>
          </p:cNvSpPr>
          <p:nvPr>
            <p:ph type="body" sz="quarter" idx="10"/>
          </p:nvPr>
        </p:nvSpPr>
        <p:spPr/>
        <p:txBody>
          <a:bodyPr/>
          <a:lstStyle/>
          <a:p>
            <a:r>
              <a:rPr lang="en-US" dirty="0"/>
              <a:t>Underserved Areas of the County</a:t>
            </a:r>
          </a:p>
        </p:txBody>
      </p:sp>
    </p:spTree>
    <p:extLst>
      <p:ext uri="{BB962C8B-B14F-4D97-AF65-F5344CB8AC3E}">
        <p14:creationId xmlns:p14="http://schemas.microsoft.com/office/powerpoint/2010/main" val="54526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a:xfrm>
            <a:off x="320040" y="246888"/>
            <a:ext cx="11554684" cy="523220"/>
          </a:xfrm>
        </p:spPr>
        <p:txBody>
          <a:bodyPr wrap="square" anchor="t">
            <a:normAutofit/>
          </a:bodyPr>
          <a:lstStyle/>
          <a:p>
            <a:r>
              <a:rPr lang="en-US" dirty="0"/>
              <a:t>Public Engagement</a:t>
            </a:r>
          </a:p>
        </p:txBody>
      </p:sp>
      <p:sp>
        <p:nvSpPr>
          <p:cNvPr id="8" name="Text Placeholder 3">
            <a:extLst>
              <a:ext uri="{FF2B5EF4-FFF2-40B4-BE49-F238E27FC236}">
                <a16:creationId xmlns:a16="http://schemas.microsoft.com/office/drawing/2014/main" id="{058BADD3-529E-7BAF-0A70-7F32643C48C3}"/>
              </a:ext>
            </a:extLst>
          </p:cNvPr>
          <p:cNvSpPr>
            <a:spLocks noGrp="1"/>
          </p:cNvSpPr>
          <p:nvPr>
            <p:ph type="body" sz="quarter" idx="10"/>
          </p:nvPr>
        </p:nvSpPr>
        <p:spPr>
          <a:xfrm>
            <a:off x="459806" y="1262937"/>
            <a:ext cx="11554683" cy="3860800"/>
          </a:xfrm>
        </p:spPr>
        <p:txBody>
          <a:bodyPr/>
          <a:lstStyle/>
          <a:p>
            <a:pPr marL="229500" marR="0" lvl="0" indent="-229500">
              <a:lnSpc>
                <a:spcPct val="150000"/>
              </a:lnSpc>
              <a:spcBef>
                <a:spcPts val="400"/>
              </a:spcBef>
              <a:spcAft>
                <a:spcPts val="400"/>
              </a:spcAft>
              <a:buBlip>
                <a:blip r:embed="rId2"/>
              </a:buBlip>
            </a:pPr>
            <a:r>
              <a:rPr lang="en-US" sz="2400" dirty="0">
                <a:latin typeface="+mn-lt"/>
              </a:rPr>
              <a:t>Better connectivity and coordination with various entities within the County </a:t>
            </a:r>
          </a:p>
          <a:p>
            <a:pPr marL="229500" marR="0" lvl="0" indent="-229500">
              <a:lnSpc>
                <a:spcPct val="150000"/>
              </a:lnSpc>
              <a:spcBef>
                <a:spcPts val="400"/>
              </a:spcBef>
              <a:spcAft>
                <a:spcPts val="400"/>
              </a:spcAft>
              <a:buBlip>
                <a:blip r:embed="rId2"/>
              </a:buBlip>
            </a:pPr>
            <a:r>
              <a:rPr lang="en-US" sz="2400" dirty="0">
                <a:latin typeface="+mn-lt"/>
              </a:rPr>
              <a:t>A better understanding of conservation needs by users</a:t>
            </a:r>
          </a:p>
          <a:p>
            <a:pPr marL="229500" marR="0" lvl="0" indent="-229500">
              <a:lnSpc>
                <a:spcPct val="150000"/>
              </a:lnSpc>
              <a:spcBef>
                <a:spcPts val="400"/>
              </a:spcBef>
              <a:spcAft>
                <a:spcPts val="400"/>
              </a:spcAft>
              <a:buBlip>
                <a:blip r:embed="rId2"/>
              </a:buBlip>
            </a:pPr>
            <a:r>
              <a:rPr lang="en-US" sz="2400" dirty="0">
                <a:latin typeface="+mn-lt"/>
              </a:rPr>
              <a:t>Reduce conflicts on greenbelts and trails between users (trail etiquette)</a:t>
            </a:r>
          </a:p>
          <a:p>
            <a:pPr marL="229500" marR="0" lvl="0" indent="-229500">
              <a:lnSpc>
                <a:spcPct val="150000"/>
              </a:lnSpc>
              <a:spcBef>
                <a:spcPts val="400"/>
              </a:spcBef>
              <a:spcAft>
                <a:spcPts val="400"/>
              </a:spcAft>
              <a:buBlip>
                <a:blip r:embed="rId2"/>
              </a:buBlip>
            </a:pPr>
            <a:r>
              <a:rPr lang="en-US" sz="2400" dirty="0">
                <a:latin typeface="+mn-lt"/>
              </a:rPr>
              <a:t>Better define County responsibilities</a:t>
            </a:r>
          </a:p>
          <a:p>
            <a:pPr marL="229500" marR="0" lvl="0" indent="-229500">
              <a:lnSpc>
                <a:spcPct val="150000"/>
              </a:lnSpc>
              <a:spcBef>
                <a:spcPts val="400"/>
              </a:spcBef>
              <a:spcAft>
                <a:spcPts val="400"/>
              </a:spcAft>
              <a:buBlip>
                <a:blip r:embed="rId2"/>
              </a:buBlip>
            </a:pPr>
            <a:r>
              <a:rPr lang="en-US" sz="2400" dirty="0">
                <a:latin typeface="+mn-lt"/>
              </a:rPr>
              <a:t>Develop a long-term and sustainable funding plan</a:t>
            </a:r>
          </a:p>
          <a:p>
            <a:pPr marL="229500" marR="0" lvl="0" indent="-229500">
              <a:lnSpc>
                <a:spcPct val="150000"/>
              </a:lnSpc>
              <a:spcBef>
                <a:spcPts val="400"/>
              </a:spcBef>
              <a:spcAft>
                <a:spcPts val="400"/>
              </a:spcAft>
              <a:buBlip>
                <a:blip r:embed="rId2"/>
              </a:buBlip>
            </a:pPr>
            <a:r>
              <a:rPr lang="en-US" sz="2400" dirty="0">
                <a:latin typeface="+mn-lt"/>
              </a:rPr>
              <a:t>Increased geographic distribution of opportunities</a:t>
            </a:r>
          </a:p>
        </p:txBody>
      </p:sp>
      <p:sp>
        <p:nvSpPr>
          <p:cNvPr id="2" name="Text Placeholder 3">
            <a:extLst>
              <a:ext uri="{FF2B5EF4-FFF2-40B4-BE49-F238E27FC236}">
                <a16:creationId xmlns:a16="http://schemas.microsoft.com/office/drawing/2014/main" id="{09F12562-2C6A-CB68-E07C-019F66544A8B}"/>
              </a:ext>
            </a:extLst>
          </p:cNvPr>
          <p:cNvSpPr txBox="1">
            <a:spLocks/>
          </p:cNvSpPr>
          <p:nvPr/>
        </p:nvSpPr>
        <p:spPr>
          <a:xfrm>
            <a:off x="318658" y="792555"/>
            <a:ext cx="11554683" cy="369332"/>
          </a:xfrm>
          <a:prstGeom prst="rect">
            <a:avLst/>
          </a:prstGeom>
        </p:spPr>
        <p:txBody>
          <a:bodyPr vert="horz" lIns="91440" tIns="45720" rIns="91440" bIns="45720" rtlCol="0" anchor="t" anchorCtr="0">
            <a:spAutoFit/>
          </a:bodyPr>
          <a:lstStyle>
            <a:lvl1pPr marL="0" indent="0" algn="l" defTabSz="342900" rtl="0" eaLnBrk="1" latinLnBrk="0" hangingPunct="1">
              <a:lnSpc>
                <a:spcPct val="100000"/>
              </a:lnSpc>
              <a:spcBef>
                <a:spcPts val="600"/>
              </a:spcBef>
              <a:spcAft>
                <a:spcPts val="600"/>
              </a:spcAft>
              <a:buClr>
                <a:schemeClr val="accent1"/>
              </a:buClr>
              <a:buSzPct val="92000"/>
              <a:buFont typeface="Arial" panose="020B0604020202020204" pitchFamily="34" charset="0"/>
              <a:buNone/>
              <a:defRPr sz="1800" kern="1200" baseline="0">
                <a:solidFill>
                  <a:schemeClr val="tx2">
                    <a:lumMod val="75000"/>
                  </a:schemeClr>
                </a:solidFill>
                <a:latin typeface="+mj-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dirty="0"/>
              <a:t>Areas of Potential Improvement</a:t>
            </a:r>
          </a:p>
        </p:txBody>
      </p:sp>
    </p:spTree>
    <p:extLst>
      <p:ext uri="{BB962C8B-B14F-4D97-AF65-F5344CB8AC3E}">
        <p14:creationId xmlns:p14="http://schemas.microsoft.com/office/powerpoint/2010/main" val="140894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a:xfrm>
            <a:off x="320040" y="246888"/>
            <a:ext cx="11554684" cy="523220"/>
          </a:xfrm>
        </p:spPr>
        <p:txBody>
          <a:bodyPr wrap="square" anchor="t">
            <a:normAutofit/>
          </a:bodyPr>
          <a:lstStyle/>
          <a:p>
            <a:r>
              <a:rPr lang="en-US" dirty="0"/>
              <a:t>Public Engagement</a:t>
            </a:r>
          </a:p>
        </p:txBody>
      </p:sp>
      <p:sp>
        <p:nvSpPr>
          <p:cNvPr id="2" name="Text Placeholder 3">
            <a:extLst>
              <a:ext uri="{FF2B5EF4-FFF2-40B4-BE49-F238E27FC236}">
                <a16:creationId xmlns:a16="http://schemas.microsoft.com/office/drawing/2014/main" id="{09F12562-2C6A-CB68-E07C-019F66544A8B}"/>
              </a:ext>
            </a:extLst>
          </p:cNvPr>
          <p:cNvSpPr txBox="1">
            <a:spLocks/>
          </p:cNvSpPr>
          <p:nvPr/>
        </p:nvSpPr>
        <p:spPr>
          <a:xfrm>
            <a:off x="318658" y="792555"/>
            <a:ext cx="11554683" cy="369332"/>
          </a:xfrm>
          <a:prstGeom prst="rect">
            <a:avLst/>
          </a:prstGeom>
        </p:spPr>
        <p:txBody>
          <a:bodyPr vert="horz" lIns="91440" tIns="45720" rIns="91440" bIns="45720" rtlCol="0" anchor="t" anchorCtr="0">
            <a:spAutoFit/>
          </a:bodyPr>
          <a:lstStyle>
            <a:lvl1pPr marL="0" indent="0" algn="l" defTabSz="342900" rtl="0" eaLnBrk="1" latinLnBrk="0" hangingPunct="1">
              <a:lnSpc>
                <a:spcPct val="100000"/>
              </a:lnSpc>
              <a:spcBef>
                <a:spcPts val="600"/>
              </a:spcBef>
              <a:spcAft>
                <a:spcPts val="600"/>
              </a:spcAft>
              <a:buClr>
                <a:schemeClr val="accent1"/>
              </a:buClr>
              <a:buSzPct val="92000"/>
              <a:buFont typeface="Arial" panose="020B0604020202020204" pitchFamily="34" charset="0"/>
              <a:buNone/>
              <a:defRPr sz="1800" kern="1200" baseline="0">
                <a:solidFill>
                  <a:schemeClr val="tx2">
                    <a:lumMod val="75000"/>
                  </a:schemeClr>
                </a:solidFill>
                <a:latin typeface="+mj-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dirty="0"/>
              <a:t>Intercept Event at Barber Park – August 2023</a:t>
            </a:r>
          </a:p>
        </p:txBody>
      </p:sp>
      <p:pic>
        <p:nvPicPr>
          <p:cNvPr id="7" name="Picture 6">
            <a:extLst>
              <a:ext uri="{FF2B5EF4-FFF2-40B4-BE49-F238E27FC236}">
                <a16:creationId xmlns:a16="http://schemas.microsoft.com/office/drawing/2014/main" id="{34E19471-6AF2-6078-E717-AAAC0BA5EBD1}"/>
              </a:ext>
            </a:extLst>
          </p:cNvPr>
          <p:cNvPicPr>
            <a:picLocks noChangeAspect="1"/>
          </p:cNvPicPr>
          <p:nvPr/>
        </p:nvPicPr>
        <p:blipFill rotWithShape="1">
          <a:blip r:embed="rId2"/>
          <a:srcRect l="-1" t="18849" r="455" b="13496"/>
          <a:stretch/>
        </p:blipFill>
        <p:spPr>
          <a:xfrm>
            <a:off x="4801891" y="1270000"/>
            <a:ext cx="6018647" cy="5455920"/>
          </a:xfrm>
          <a:prstGeom prst="rect">
            <a:avLst/>
          </a:prstGeom>
        </p:spPr>
      </p:pic>
    </p:spTree>
    <p:extLst>
      <p:ext uri="{BB962C8B-B14F-4D97-AF65-F5344CB8AC3E}">
        <p14:creationId xmlns:p14="http://schemas.microsoft.com/office/powerpoint/2010/main" val="158874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a:xfrm>
            <a:off x="318657" y="283086"/>
            <a:ext cx="11554684" cy="523220"/>
          </a:xfrm>
        </p:spPr>
        <p:txBody>
          <a:bodyPr/>
          <a:lstStyle/>
          <a:p>
            <a:r>
              <a:rPr lang="en-US" sz="2800" dirty="0"/>
              <a:t>Public Engagement</a:t>
            </a:r>
            <a:endParaRPr lang="en-US" dirty="0"/>
          </a:p>
        </p:txBody>
      </p:sp>
      <p:graphicFrame>
        <p:nvGraphicFramePr>
          <p:cNvPr id="2" name="Chart 1">
            <a:extLst>
              <a:ext uri="{FF2B5EF4-FFF2-40B4-BE49-F238E27FC236}">
                <a16:creationId xmlns:a16="http://schemas.microsoft.com/office/drawing/2014/main" id="{C4E3C367-D9BF-D7DF-9936-DBF45FBAF77A}"/>
              </a:ext>
            </a:extLst>
          </p:cNvPr>
          <p:cNvGraphicFramePr/>
          <p:nvPr>
            <p:extLst>
              <p:ext uri="{D42A27DB-BD31-4B8C-83A1-F6EECF244321}">
                <p14:modId xmlns:p14="http://schemas.microsoft.com/office/powerpoint/2010/main" val="2456758855"/>
              </p:ext>
            </p:extLst>
          </p:nvPr>
        </p:nvGraphicFramePr>
        <p:xfrm>
          <a:off x="1315518" y="1315775"/>
          <a:ext cx="9560963" cy="525913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
            <a:extLst>
              <a:ext uri="{FF2B5EF4-FFF2-40B4-BE49-F238E27FC236}">
                <a16:creationId xmlns:a16="http://schemas.microsoft.com/office/drawing/2014/main" id="{95A163C7-0993-D91E-AFF3-AAA184C89C58}"/>
              </a:ext>
            </a:extLst>
          </p:cNvPr>
          <p:cNvSpPr txBox="1">
            <a:spLocks/>
          </p:cNvSpPr>
          <p:nvPr/>
        </p:nvSpPr>
        <p:spPr>
          <a:xfrm>
            <a:off x="318658" y="792555"/>
            <a:ext cx="11554683" cy="369332"/>
          </a:xfrm>
          <a:prstGeom prst="rect">
            <a:avLst/>
          </a:prstGeom>
        </p:spPr>
        <p:txBody>
          <a:bodyPr vert="horz" lIns="91440" tIns="45720" rIns="91440" bIns="45720" rtlCol="0" anchor="t" anchorCtr="0">
            <a:spAutoFit/>
          </a:bodyPr>
          <a:lstStyle>
            <a:lvl1pPr marL="0" indent="0" algn="l" defTabSz="342900" rtl="0" eaLnBrk="1" latinLnBrk="0" hangingPunct="1">
              <a:lnSpc>
                <a:spcPct val="100000"/>
              </a:lnSpc>
              <a:spcBef>
                <a:spcPts val="600"/>
              </a:spcBef>
              <a:spcAft>
                <a:spcPts val="600"/>
              </a:spcAft>
              <a:buClr>
                <a:schemeClr val="accent1"/>
              </a:buClr>
              <a:buSzPct val="92000"/>
              <a:buFont typeface="Arial" panose="020B0604020202020204" pitchFamily="34" charset="0"/>
              <a:buNone/>
              <a:defRPr sz="1800" kern="1200" baseline="0">
                <a:solidFill>
                  <a:schemeClr val="tx2">
                    <a:lumMod val="75000"/>
                  </a:schemeClr>
                </a:solidFill>
                <a:latin typeface="+mj-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dirty="0"/>
              <a:t>Top three Priorities Among Selected Choices (August Dot Board Exercise)</a:t>
            </a:r>
          </a:p>
        </p:txBody>
      </p:sp>
    </p:spTree>
    <p:extLst>
      <p:ext uri="{BB962C8B-B14F-4D97-AF65-F5344CB8AC3E}">
        <p14:creationId xmlns:p14="http://schemas.microsoft.com/office/powerpoint/2010/main" val="1279177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93514" y="978568"/>
            <a:ext cx="4211208" cy="4320104"/>
          </a:xfrm>
          <a:prstGeom prst="rect">
            <a:avLst/>
          </a:prstGeom>
          <a:solidFill>
            <a:schemeClr val="bg1"/>
          </a:solidFill>
        </p:spPr>
        <p:txBody>
          <a:bodyPr vert="horz" lIns="91440" tIns="45720" rIns="91440" bIns="45720" rtlCol="0" anchor="b">
            <a:noAutofit/>
          </a:bodyPr>
          <a:lstStyle/>
          <a:p>
            <a:pPr algn="ctr" defTabSz="914400">
              <a:lnSpc>
                <a:spcPct val="90000"/>
              </a:lnSpc>
              <a:spcBef>
                <a:spcPct val="0"/>
              </a:spcBef>
              <a:spcAft>
                <a:spcPts val="600"/>
              </a:spcAft>
            </a:pPr>
            <a:r>
              <a:rPr lang="en-US" sz="4400" b="1" dirty="0">
                <a:solidFill>
                  <a:schemeClr val="accent1">
                    <a:lumMod val="75000"/>
                  </a:schemeClr>
                </a:solidFill>
                <a:ea typeface="+mj-ea"/>
                <a:cs typeface="Open Sans Hebrew Bold" panose="020B0604020202020204" charset="-79"/>
              </a:rPr>
              <a:t>No decisions have been made.</a:t>
            </a:r>
          </a:p>
          <a:p>
            <a:pPr algn="ctr" defTabSz="914400">
              <a:lnSpc>
                <a:spcPct val="90000"/>
              </a:lnSpc>
              <a:spcBef>
                <a:spcPct val="0"/>
              </a:spcBef>
              <a:spcAft>
                <a:spcPts val="600"/>
              </a:spcAft>
            </a:pPr>
            <a:endParaRPr lang="en-US" sz="4400" dirty="0">
              <a:solidFill>
                <a:schemeClr val="accent1">
                  <a:lumMod val="75000"/>
                </a:schemeClr>
              </a:solidFill>
              <a:ea typeface="+mj-ea"/>
              <a:cs typeface="Open Sans Hebrew Bold" panose="020B0604020202020204" charset="-79"/>
            </a:endParaRPr>
          </a:p>
          <a:p>
            <a:pPr algn="ctr" defTabSz="914400">
              <a:lnSpc>
                <a:spcPct val="90000"/>
              </a:lnSpc>
              <a:spcBef>
                <a:spcPct val="0"/>
              </a:spcBef>
              <a:spcAft>
                <a:spcPts val="600"/>
              </a:spcAft>
            </a:pPr>
            <a:r>
              <a:rPr lang="en-US" sz="4400" b="1" dirty="0">
                <a:solidFill>
                  <a:schemeClr val="accent1">
                    <a:lumMod val="75000"/>
                  </a:schemeClr>
                </a:solidFill>
                <a:ea typeface="+mj-ea"/>
                <a:cs typeface="Open Sans Hebrew Bold" panose="020B0604020202020204" charset="-79"/>
              </a:rPr>
              <a:t>We want your input</a:t>
            </a:r>
            <a:r>
              <a:rPr lang="en-US" sz="6000" b="1" dirty="0">
                <a:solidFill>
                  <a:schemeClr val="accent1">
                    <a:lumMod val="75000"/>
                  </a:schemeClr>
                </a:solidFill>
                <a:ea typeface="+mj-ea"/>
                <a:cs typeface="Open Sans Hebrew Bold" panose="020B0604020202020204" charset="-79"/>
              </a:rPr>
              <a:t>!</a:t>
            </a:r>
          </a:p>
        </p:txBody>
      </p:sp>
      <p:pic>
        <p:nvPicPr>
          <p:cNvPr id="5" name="Picture 4">
            <a:extLst>
              <a:ext uri="{FF2B5EF4-FFF2-40B4-BE49-F238E27FC236}">
                <a16:creationId xmlns:a16="http://schemas.microsoft.com/office/drawing/2014/main" id="{85630E09-8EC5-45A1-8F25-894D1B6828BD}"/>
              </a:ext>
            </a:extLst>
          </p:cNvPr>
          <p:cNvPicPr>
            <a:picLocks noChangeAspect="1"/>
          </p:cNvPicPr>
          <p:nvPr/>
        </p:nvPicPr>
        <p:blipFill rotWithShape="1">
          <a:blip r:embed="rId3"/>
          <a:srcRect l="21644" r="620"/>
          <a:stretch/>
        </p:blipFill>
        <p:spPr>
          <a:xfrm>
            <a:off x="277216" y="578319"/>
            <a:ext cx="7002359" cy="5539833"/>
          </a:xfrm>
          <a:prstGeom prst="rect">
            <a:avLst/>
          </a:prstGeom>
          <a:solidFill>
            <a:srgbClr val="76B7C9"/>
          </a:solidFill>
          <a:effectLst>
            <a:outerShdw blurRad="50800" dist="50800" dir="5400000" algn="ctr" rotWithShape="0">
              <a:schemeClr val="bg1"/>
            </a:outerShdw>
          </a:effectLst>
        </p:spPr>
      </p:pic>
    </p:spTree>
    <p:extLst>
      <p:ext uri="{BB962C8B-B14F-4D97-AF65-F5344CB8AC3E}">
        <p14:creationId xmlns:p14="http://schemas.microsoft.com/office/powerpoint/2010/main" val="3269993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a:xfrm>
            <a:off x="318657" y="283086"/>
            <a:ext cx="11554684" cy="523220"/>
          </a:xfrm>
        </p:spPr>
        <p:txBody>
          <a:bodyPr/>
          <a:lstStyle/>
          <a:p>
            <a:r>
              <a:rPr lang="en-US" sz="2800" dirty="0"/>
              <a:t>Public Engagement</a:t>
            </a:r>
            <a:endParaRPr lang="en-US" dirty="0"/>
          </a:p>
        </p:txBody>
      </p:sp>
      <p:graphicFrame>
        <p:nvGraphicFramePr>
          <p:cNvPr id="2" name="Chart 1">
            <a:extLst>
              <a:ext uri="{FF2B5EF4-FFF2-40B4-BE49-F238E27FC236}">
                <a16:creationId xmlns:a16="http://schemas.microsoft.com/office/drawing/2014/main" id="{FE0D406D-174E-DEDF-2CAA-D2B0AF61DCAE}"/>
              </a:ext>
            </a:extLst>
          </p:cNvPr>
          <p:cNvGraphicFramePr/>
          <p:nvPr>
            <p:extLst>
              <p:ext uri="{D42A27DB-BD31-4B8C-83A1-F6EECF244321}">
                <p14:modId xmlns:p14="http://schemas.microsoft.com/office/powerpoint/2010/main" val="2900090921"/>
              </p:ext>
            </p:extLst>
          </p:nvPr>
        </p:nvGraphicFramePr>
        <p:xfrm>
          <a:off x="1239656" y="1439694"/>
          <a:ext cx="9869331" cy="404056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76B13E9C-47BD-AAE3-AEDB-2C3BD658B30A}"/>
              </a:ext>
            </a:extLst>
          </p:cNvPr>
          <p:cNvSpPr txBox="1">
            <a:spLocks/>
          </p:cNvSpPr>
          <p:nvPr/>
        </p:nvSpPr>
        <p:spPr>
          <a:xfrm>
            <a:off x="318658" y="792555"/>
            <a:ext cx="11554683" cy="369332"/>
          </a:xfrm>
          <a:prstGeom prst="rect">
            <a:avLst/>
          </a:prstGeom>
        </p:spPr>
        <p:txBody>
          <a:bodyPr vert="horz" lIns="91440" tIns="45720" rIns="91440" bIns="45720" rtlCol="0" anchor="t" anchorCtr="0">
            <a:spAutoFit/>
          </a:bodyPr>
          <a:lstStyle>
            <a:lvl1pPr marL="0" indent="0" algn="l" defTabSz="342900" rtl="0" eaLnBrk="1" latinLnBrk="0" hangingPunct="1">
              <a:lnSpc>
                <a:spcPct val="100000"/>
              </a:lnSpc>
              <a:spcBef>
                <a:spcPts val="600"/>
              </a:spcBef>
              <a:spcAft>
                <a:spcPts val="600"/>
              </a:spcAft>
              <a:buClr>
                <a:schemeClr val="accent1"/>
              </a:buClr>
              <a:buSzPct val="92000"/>
              <a:buFont typeface="Arial" panose="020B0604020202020204" pitchFamily="34" charset="0"/>
              <a:buNone/>
              <a:defRPr sz="1800" kern="1200" baseline="0">
                <a:solidFill>
                  <a:schemeClr val="tx2">
                    <a:lumMod val="75000"/>
                  </a:schemeClr>
                </a:solidFill>
                <a:latin typeface="+mj-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n-US" dirty="0"/>
              <a:t>Top Priorities Among Selected Choices (August Dot Board Exercise)</a:t>
            </a:r>
          </a:p>
        </p:txBody>
      </p:sp>
    </p:spTree>
    <p:extLst>
      <p:ext uri="{BB962C8B-B14F-4D97-AF65-F5344CB8AC3E}">
        <p14:creationId xmlns:p14="http://schemas.microsoft.com/office/powerpoint/2010/main" val="1721335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CCCB9E-9C1A-1BB0-791E-15295234C183}"/>
              </a:ext>
            </a:extLst>
          </p:cNvPr>
          <p:cNvSpPr>
            <a:spLocks noGrp="1"/>
          </p:cNvSpPr>
          <p:nvPr>
            <p:ph type="title"/>
          </p:nvPr>
        </p:nvSpPr>
        <p:spPr/>
        <p:txBody>
          <a:bodyPr/>
          <a:lstStyle/>
          <a:p>
            <a:r>
              <a:rPr lang="en-US" dirty="0"/>
              <a:t>Social Pinpoint</a:t>
            </a:r>
          </a:p>
        </p:txBody>
      </p:sp>
      <p:sp>
        <p:nvSpPr>
          <p:cNvPr id="4" name="Text Placeholder 3">
            <a:extLst>
              <a:ext uri="{FF2B5EF4-FFF2-40B4-BE49-F238E27FC236}">
                <a16:creationId xmlns:a16="http://schemas.microsoft.com/office/drawing/2014/main" id="{315B8B1F-6C94-20D4-8E3B-71CE53531DE3}"/>
              </a:ext>
            </a:extLst>
          </p:cNvPr>
          <p:cNvSpPr>
            <a:spLocks noGrp="1"/>
          </p:cNvSpPr>
          <p:nvPr>
            <p:ph type="body" sz="quarter" idx="10"/>
          </p:nvPr>
        </p:nvSpPr>
        <p:spPr>
          <a:xfrm>
            <a:off x="318658" y="792555"/>
            <a:ext cx="11554683" cy="369332"/>
          </a:xfrm>
        </p:spPr>
        <p:txBody>
          <a:bodyPr/>
          <a:lstStyle/>
          <a:p>
            <a:r>
              <a:rPr lang="en-US" dirty="0"/>
              <a:t>Interactive Website</a:t>
            </a:r>
          </a:p>
        </p:txBody>
      </p:sp>
      <p:pic>
        <p:nvPicPr>
          <p:cNvPr id="1037" name="Picture 13">
            <a:extLst>
              <a:ext uri="{FF2B5EF4-FFF2-40B4-BE49-F238E27FC236}">
                <a16:creationId xmlns:a16="http://schemas.microsoft.com/office/drawing/2014/main" id="{FCECFEE1-FCCE-62D5-8426-23FBA94677E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9797" y="1748759"/>
            <a:ext cx="4725650" cy="26558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966F5F8-EB7C-FF4F-ED1D-1F3FD12F192B}"/>
              </a:ext>
            </a:extLst>
          </p:cNvPr>
          <p:cNvSpPr txBox="1"/>
          <p:nvPr/>
        </p:nvSpPr>
        <p:spPr>
          <a:xfrm>
            <a:off x="806541" y="4504909"/>
            <a:ext cx="6094926" cy="1261884"/>
          </a:xfrm>
          <a:prstGeom prst="rect">
            <a:avLst/>
          </a:prstGeom>
          <a:noFill/>
        </p:spPr>
        <p:txBody>
          <a:bodyPr wrap="square">
            <a:spAutoFit/>
          </a:bodyPr>
          <a:lstStyle/>
          <a:p>
            <a:pPr algn="l"/>
            <a:r>
              <a:rPr lang="en-US" sz="2200" b="1" i="0" dirty="0">
                <a:solidFill>
                  <a:srgbClr val="45505A"/>
                </a:solidFill>
                <a:effectLst/>
                <a:latin typeface="inherit"/>
              </a:rPr>
              <a:t>Share Your Ideas</a:t>
            </a:r>
          </a:p>
          <a:p>
            <a:pPr algn="l"/>
            <a:r>
              <a:rPr lang="en-US" b="0" i="0" dirty="0">
                <a:solidFill>
                  <a:srgbClr val="45505A"/>
                </a:solidFill>
                <a:effectLst/>
                <a:latin typeface="inherit"/>
              </a:rPr>
              <a:t>Add your comment and join the conversation regarding parks, waterways, open space, programs, and facilities.</a:t>
            </a:r>
          </a:p>
          <a:p>
            <a:pPr algn="l"/>
            <a:r>
              <a:rPr lang="en-US" b="1" i="0" cap="all" dirty="0">
                <a:solidFill>
                  <a:srgbClr val="45505A"/>
                </a:solidFill>
                <a:effectLst/>
                <a:latin typeface="inherit"/>
              </a:rPr>
              <a:t>START</a:t>
            </a:r>
            <a:r>
              <a:rPr lang="en-US" b="0" i="0" dirty="0">
                <a:solidFill>
                  <a:srgbClr val="45505A"/>
                </a:solidFill>
                <a:effectLst/>
                <a:latin typeface="inherit"/>
              </a:rPr>
              <a:t> 7 Mar 2023</a:t>
            </a:r>
          </a:p>
        </p:txBody>
      </p:sp>
      <p:pic>
        <p:nvPicPr>
          <p:cNvPr id="1039" name="Picture 15">
            <a:extLst>
              <a:ext uri="{FF2B5EF4-FFF2-40B4-BE49-F238E27FC236}">
                <a16:creationId xmlns:a16="http://schemas.microsoft.com/office/drawing/2014/main" id="{CF3E2CBF-1B95-1EC5-AD97-3EF2648DCF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9028" y="470079"/>
            <a:ext cx="3928168" cy="26627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6">
            <a:extLst>
              <a:ext uri="{FF2B5EF4-FFF2-40B4-BE49-F238E27FC236}">
                <a16:creationId xmlns:a16="http://schemas.microsoft.com/office/drawing/2014/main" id="{A40675D5-7072-B554-C27E-E9CDD77F51EF}"/>
              </a:ext>
            </a:extLst>
          </p:cNvPr>
          <p:cNvSpPr>
            <a:spLocks noChangeArrowheads="1"/>
          </p:cNvSpPr>
          <p:nvPr/>
        </p:nvSpPr>
        <p:spPr bwMode="auto">
          <a:xfrm>
            <a:off x="7044742" y="3304490"/>
            <a:ext cx="4771623"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45505A"/>
                </a:solidFill>
                <a:effectLst/>
                <a:latin typeface="inherit"/>
                <a:cs typeface="Open Sans" panose="020B0606030504020204" pitchFamily="34" charset="0"/>
              </a:rPr>
              <a:t>Forum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inherit"/>
                <a:cs typeface="Open Sans" panose="020B0606030504020204" pitchFamily="34" charset="0"/>
              </a:rPr>
              <a:t>What offerings, programs and services would you like to see in the future?</a:t>
            </a:r>
            <a:endParaRPr kumimoji="0" lang="en-US" altLang="en-US" b="0" i="0" u="none" strike="noStrike" cap="none" normalizeH="0" baseline="0" dirty="0">
              <a:ln>
                <a:noFill/>
              </a:ln>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effectLst/>
                <a:latin typeface="inherit"/>
                <a:cs typeface="Open Sans" panose="020B0606030504020204" pitchFamily="34" charset="0"/>
              </a:rPr>
              <a:t>START</a:t>
            </a:r>
            <a:r>
              <a:rPr kumimoji="0" lang="en-US" altLang="en-US" b="0" i="0" u="none" strike="noStrike" cap="none" normalizeH="0" baseline="0" dirty="0">
                <a:ln>
                  <a:noFill/>
                </a:ln>
                <a:effectLst/>
                <a:latin typeface="inherit"/>
                <a:cs typeface="Open Sans" panose="020B0606030504020204" pitchFamily="34" charset="0"/>
              </a:rPr>
              <a:t> 7 Mar 2023</a:t>
            </a:r>
          </a:p>
          <a:p>
            <a:pPr marL="0" marR="0" lvl="0" indent="0" algn="l" defTabSz="914400" rtl="0" eaLnBrk="0" fontAlgn="base" latinLnBrk="0" hangingPunct="0">
              <a:lnSpc>
                <a:spcPct val="100000"/>
              </a:lnSpc>
              <a:spcBef>
                <a:spcPct val="0"/>
              </a:spcBef>
              <a:spcAft>
                <a:spcPct val="0"/>
              </a:spcAft>
              <a:buClrTx/>
              <a:buSzTx/>
              <a:buFontTx/>
              <a:buNone/>
              <a:tabLst/>
            </a:pPr>
            <a:endParaRPr lang="en-US" dirty="0">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en-US" b="0" i="0" dirty="0">
                <a:effectLst/>
                <a:latin typeface="inherit"/>
              </a:rPr>
              <a:t>Join The Discussion</a:t>
            </a:r>
            <a:endParaRPr kumimoji="0" lang="en-US" altLang="en-US" b="0" i="0" u="none" strike="noStrike" cap="none" normalizeH="0" baseline="0" dirty="0">
              <a:ln>
                <a:noFill/>
              </a:ln>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69143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a:lstStyle/>
          <a:p>
            <a:r>
              <a:rPr lang="en-US" dirty="0"/>
              <a:t>Social Pinpoint Engagement</a:t>
            </a:r>
          </a:p>
        </p:txBody>
      </p:sp>
      <p:sp>
        <p:nvSpPr>
          <p:cNvPr id="7" name="Text Placeholder 6">
            <a:extLst>
              <a:ext uri="{FF2B5EF4-FFF2-40B4-BE49-F238E27FC236}">
                <a16:creationId xmlns:a16="http://schemas.microsoft.com/office/drawing/2014/main" id="{DDD01A24-BDBB-4B24-DC99-59C4A98FA31A}"/>
              </a:ext>
            </a:extLst>
          </p:cNvPr>
          <p:cNvSpPr>
            <a:spLocks noGrp="1"/>
          </p:cNvSpPr>
          <p:nvPr>
            <p:ph type="body" sz="quarter" idx="10"/>
          </p:nvPr>
        </p:nvSpPr>
        <p:spPr>
          <a:xfrm>
            <a:off x="318658" y="792555"/>
            <a:ext cx="11554683" cy="369332"/>
          </a:xfrm>
        </p:spPr>
        <p:txBody>
          <a:bodyPr/>
          <a:lstStyle/>
          <a:p>
            <a:r>
              <a:rPr lang="en-US" dirty="0"/>
              <a:t>Online Engagement by the Numbers</a:t>
            </a:r>
          </a:p>
        </p:txBody>
      </p:sp>
      <p:graphicFrame>
        <p:nvGraphicFramePr>
          <p:cNvPr id="2" name="Diagram 1">
            <a:extLst>
              <a:ext uri="{FF2B5EF4-FFF2-40B4-BE49-F238E27FC236}">
                <a16:creationId xmlns:a16="http://schemas.microsoft.com/office/drawing/2014/main" id="{2781910E-01D7-FCB6-1EFC-F56ECFC85EB7}"/>
              </a:ext>
            </a:extLst>
          </p:cNvPr>
          <p:cNvGraphicFramePr/>
          <p:nvPr>
            <p:extLst>
              <p:ext uri="{D42A27DB-BD31-4B8C-83A1-F6EECF244321}">
                <p14:modId xmlns:p14="http://schemas.microsoft.com/office/powerpoint/2010/main" val="1992161649"/>
              </p:ext>
            </p:extLst>
          </p:nvPr>
        </p:nvGraphicFramePr>
        <p:xfrm>
          <a:off x="318658" y="833954"/>
          <a:ext cx="11318942" cy="5231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5252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a:xfrm>
            <a:off x="320040" y="-32082"/>
            <a:ext cx="11554684" cy="523220"/>
          </a:xfrm>
        </p:spPr>
        <p:txBody>
          <a:bodyPr/>
          <a:lstStyle/>
          <a:p>
            <a:r>
              <a:rPr lang="en-US" dirty="0"/>
              <a:t>Social Pinpoint Engagement</a:t>
            </a:r>
          </a:p>
        </p:txBody>
      </p:sp>
      <p:pic>
        <p:nvPicPr>
          <p:cNvPr id="4" name="Picture 3">
            <a:extLst>
              <a:ext uri="{FF2B5EF4-FFF2-40B4-BE49-F238E27FC236}">
                <a16:creationId xmlns:a16="http://schemas.microsoft.com/office/drawing/2014/main" id="{86C62436-5AB2-E5F1-26FD-8A3648A477C4}"/>
              </a:ext>
            </a:extLst>
          </p:cNvPr>
          <p:cNvPicPr>
            <a:picLocks noChangeAspect="1"/>
          </p:cNvPicPr>
          <p:nvPr/>
        </p:nvPicPr>
        <p:blipFill rotWithShape="1">
          <a:blip r:embed="rId2"/>
          <a:srcRect r="872" b="40945"/>
          <a:stretch/>
        </p:blipFill>
        <p:spPr>
          <a:xfrm>
            <a:off x="370272" y="1233940"/>
            <a:ext cx="11451456" cy="4390119"/>
          </a:xfrm>
          <a:prstGeom prst="rect">
            <a:avLst/>
          </a:prstGeom>
        </p:spPr>
      </p:pic>
      <p:sp>
        <p:nvSpPr>
          <p:cNvPr id="2" name="TextBox 1">
            <a:extLst>
              <a:ext uri="{FF2B5EF4-FFF2-40B4-BE49-F238E27FC236}">
                <a16:creationId xmlns:a16="http://schemas.microsoft.com/office/drawing/2014/main" id="{6C4C32EA-C717-E1A5-F7E4-C81BB7CED7C6}"/>
              </a:ext>
            </a:extLst>
          </p:cNvPr>
          <p:cNvSpPr txBox="1"/>
          <p:nvPr/>
        </p:nvSpPr>
        <p:spPr>
          <a:xfrm>
            <a:off x="697423" y="759417"/>
            <a:ext cx="6470543" cy="369332"/>
          </a:xfrm>
          <a:prstGeom prst="rect">
            <a:avLst/>
          </a:prstGeom>
          <a:noFill/>
        </p:spPr>
        <p:txBody>
          <a:bodyPr wrap="square" rtlCol="0">
            <a:spAutoFit/>
          </a:bodyPr>
          <a:lstStyle/>
          <a:p>
            <a:r>
              <a:rPr lang="en-US" dirty="0"/>
              <a:t>Budgeting Exercise – Prioritize mock funding</a:t>
            </a:r>
          </a:p>
        </p:txBody>
      </p:sp>
    </p:spTree>
    <p:extLst>
      <p:ext uri="{BB962C8B-B14F-4D97-AF65-F5344CB8AC3E}">
        <p14:creationId xmlns:p14="http://schemas.microsoft.com/office/powerpoint/2010/main" val="3501299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2EFE11-5EA9-4882-A3FF-9CCCB3E540A1}"/>
              </a:ext>
            </a:extLst>
          </p:cNvPr>
          <p:cNvSpPr>
            <a:spLocks noGrp="1"/>
          </p:cNvSpPr>
          <p:nvPr>
            <p:ph idx="1"/>
          </p:nvPr>
        </p:nvSpPr>
        <p:spPr>
          <a:xfrm>
            <a:off x="318658" y="1295031"/>
            <a:ext cx="11554683" cy="4267937"/>
          </a:xfrm>
        </p:spPr>
        <p:txBody>
          <a:bodyPr/>
          <a:lstStyle/>
          <a:p>
            <a:pPr marL="0" indent="0">
              <a:lnSpc>
                <a:spcPct val="114000"/>
              </a:lnSpc>
              <a:spcBef>
                <a:spcPts val="800"/>
              </a:spcBef>
              <a:spcAft>
                <a:spcPts val="800"/>
              </a:spcAft>
              <a:buNone/>
            </a:pPr>
            <a:r>
              <a:rPr lang="en-US" dirty="0"/>
              <a:t>Many comments were received for both Ada County Parks &amp; Waterways and other jurisdictions.</a:t>
            </a:r>
          </a:p>
          <a:p>
            <a:pPr>
              <a:lnSpc>
                <a:spcPct val="114000"/>
              </a:lnSpc>
              <a:spcBef>
                <a:spcPts val="800"/>
              </a:spcBef>
              <a:spcAft>
                <a:spcPts val="800"/>
              </a:spcAft>
            </a:pPr>
            <a:r>
              <a:rPr lang="en-US" dirty="0"/>
              <a:t>Greenbelt improvements and expansion</a:t>
            </a:r>
          </a:p>
          <a:p>
            <a:pPr>
              <a:lnSpc>
                <a:spcPct val="114000"/>
              </a:lnSpc>
              <a:spcBef>
                <a:spcPts val="800"/>
              </a:spcBef>
              <a:spcAft>
                <a:spcPts val="800"/>
              </a:spcAft>
            </a:pPr>
            <a:r>
              <a:rPr lang="en-US" dirty="0"/>
              <a:t>Preserving and protecting the Boise River</a:t>
            </a:r>
          </a:p>
          <a:p>
            <a:pPr>
              <a:lnSpc>
                <a:spcPct val="114000"/>
              </a:lnSpc>
              <a:spcBef>
                <a:spcPts val="800"/>
              </a:spcBef>
              <a:spcAft>
                <a:spcPts val="800"/>
              </a:spcAft>
            </a:pPr>
            <a:r>
              <a:rPr lang="en-US" dirty="0"/>
              <a:t>Judy Peavey Derr Greenbelt expansions and improvements for bicyclists, walkers and families</a:t>
            </a:r>
          </a:p>
          <a:p>
            <a:pPr>
              <a:lnSpc>
                <a:spcPct val="114000"/>
              </a:lnSpc>
              <a:spcBef>
                <a:spcPts val="800"/>
              </a:spcBef>
              <a:spcAft>
                <a:spcPts val="800"/>
              </a:spcAft>
            </a:pPr>
            <a:endParaRPr lang="en-US" dirty="0"/>
          </a:p>
        </p:txBody>
      </p:sp>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a:lstStyle/>
          <a:p>
            <a:r>
              <a:rPr lang="en-US" dirty="0"/>
              <a:t>Social Pinpoint Engagement</a:t>
            </a:r>
          </a:p>
        </p:txBody>
      </p:sp>
    </p:spTree>
    <p:extLst>
      <p:ext uri="{BB962C8B-B14F-4D97-AF65-F5344CB8AC3E}">
        <p14:creationId xmlns:p14="http://schemas.microsoft.com/office/powerpoint/2010/main" val="4184678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1FF70-CD67-9546-03EA-6D5CB7E7F83A}"/>
              </a:ext>
            </a:extLst>
          </p:cNvPr>
          <p:cNvSpPr>
            <a:spLocks noGrp="1"/>
          </p:cNvSpPr>
          <p:nvPr>
            <p:ph sz="half" idx="2"/>
          </p:nvPr>
        </p:nvSpPr>
        <p:spPr>
          <a:xfrm>
            <a:off x="6544564" y="1345462"/>
            <a:ext cx="4899291" cy="4060693"/>
          </a:xfrm>
        </p:spPr>
        <p:txBody>
          <a:bodyPr anchor="t">
            <a:normAutofit/>
          </a:bodyPr>
          <a:lstStyle/>
          <a:p>
            <a:pPr marL="0" indent="0">
              <a:buNone/>
            </a:pPr>
            <a:r>
              <a:rPr lang="en-US" dirty="0"/>
              <a:t>Needs Assessment Survey</a:t>
            </a:r>
          </a:p>
        </p:txBody>
      </p:sp>
      <p:pic>
        <p:nvPicPr>
          <p:cNvPr id="2" name="Picture 2">
            <a:extLst>
              <a:ext uri="{FF2B5EF4-FFF2-40B4-BE49-F238E27FC236}">
                <a16:creationId xmlns:a16="http://schemas.microsoft.com/office/drawing/2014/main" id="{D51B5B41-256A-8802-43B3-7AF43DA543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82" r="18282"/>
          <a:stretch/>
        </p:blipFill>
        <p:spPr bwMode="auto">
          <a:xfrm>
            <a:off x="20" y="10"/>
            <a:ext cx="5808113" cy="6857990"/>
          </a:xfrm>
          <a:prstGeom prst="rect">
            <a:avLst/>
          </a:prstGeom>
          <a:noFill/>
          <a:effectLst>
            <a:glow rad="127000">
              <a:schemeClr val="accent1"/>
            </a:glow>
            <a:outerShdw blurRad="1270000" dist="50800" dir="5760000" algn="ctr" rotWithShape="0">
              <a:srgbClr val="000000">
                <a:alpha val="91000"/>
              </a:srgbClr>
            </a:outerShdw>
          </a:effectLst>
        </p:spPr>
      </p:pic>
    </p:spTree>
    <p:extLst>
      <p:ext uri="{BB962C8B-B14F-4D97-AF65-F5344CB8AC3E}">
        <p14:creationId xmlns:p14="http://schemas.microsoft.com/office/powerpoint/2010/main" val="3980135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ED7AB0-BF2D-86E1-E9FD-DA143E4D6D4E}"/>
              </a:ext>
            </a:extLst>
          </p:cNvPr>
          <p:cNvSpPr>
            <a:spLocks noGrp="1"/>
          </p:cNvSpPr>
          <p:nvPr>
            <p:ph type="sldNum" sz="quarter" idx="4294967295"/>
          </p:nvPr>
        </p:nvSpPr>
        <p:spPr>
          <a:xfrm>
            <a:off x="10656888" y="6410325"/>
            <a:ext cx="1535112" cy="323850"/>
          </a:xfrm>
          <a:prstGeom prst="rect">
            <a:avLst/>
          </a:prstGeom>
        </p:spPr>
        <p:txBody>
          <a:bodyPr/>
          <a:lstStyle/>
          <a:p>
            <a:fld id="{5F356B60-6DB0-4BB4-9F16-A3A1EE0B8C75}" type="slidenum">
              <a:rPr lang="en-US" smtClean="0"/>
              <a:t>26</a:t>
            </a:fld>
            <a:endParaRPr lang="en-US" dirty="0"/>
          </a:p>
        </p:txBody>
      </p:sp>
      <p:sp>
        <p:nvSpPr>
          <p:cNvPr id="6" name="Oval 5">
            <a:extLst>
              <a:ext uri="{FF2B5EF4-FFF2-40B4-BE49-F238E27FC236}">
                <a16:creationId xmlns:a16="http://schemas.microsoft.com/office/drawing/2014/main" id="{678972F8-EC48-64D3-F3DF-9FCCC746A045}"/>
              </a:ext>
            </a:extLst>
          </p:cNvPr>
          <p:cNvSpPr/>
          <p:nvPr/>
        </p:nvSpPr>
        <p:spPr>
          <a:xfrm>
            <a:off x="8405427" y="1592663"/>
            <a:ext cx="2866644" cy="2866644"/>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70" dirty="0"/>
          </a:p>
        </p:txBody>
      </p:sp>
      <p:sp>
        <p:nvSpPr>
          <p:cNvPr id="7" name="TextBox 6">
            <a:extLst>
              <a:ext uri="{FF2B5EF4-FFF2-40B4-BE49-F238E27FC236}">
                <a16:creationId xmlns:a16="http://schemas.microsoft.com/office/drawing/2014/main" id="{FD6F625D-D62D-F481-0BCB-F6B8D467A724}"/>
              </a:ext>
            </a:extLst>
          </p:cNvPr>
          <p:cNvSpPr txBox="1"/>
          <p:nvPr/>
        </p:nvSpPr>
        <p:spPr>
          <a:xfrm>
            <a:off x="8836263" y="1940867"/>
            <a:ext cx="2004969" cy="2123658"/>
          </a:xfrm>
          <a:prstGeom prst="rect">
            <a:avLst/>
          </a:prstGeom>
          <a:noFill/>
        </p:spPr>
        <p:txBody>
          <a:bodyPr wrap="square" rtlCol="0">
            <a:spAutoFit/>
          </a:bodyPr>
          <a:lstStyle/>
          <a:p>
            <a:pPr algn="ctr"/>
            <a:r>
              <a:rPr lang="en-US" sz="6000" b="1" dirty="0"/>
              <a:t>689</a:t>
            </a:r>
            <a:r>
              <a:rPr lang="en-US" sz="3600" dirty="0"/>
              <a:t> </a:t>
            </a:r>
          </a:p>
          <a:p>
            <a:pPr algn="ctr"/>
            <a:r>
              <a:rPr lang="en-US" sz="2400" dirty="0"/>
              <a:t>Total Surveys Completed</a:t>
            </a:r>
          </a:p>
        </p:txBody>
      </p:sp>
      <p:sp>
        <p:nvSpPr>
          <p:cNvPr id="8" name="TextBox 7">
            <a:extLst>
              <a:ext uri="{FF2B5EF4-FFF2-40B4-BE49-F238E27FC236}">
                <a16:creationId xmlns:a16="http://schemas.microsoft.com/office/drawing/2014/main" id="{AF504789-9131-7E65-4F1F-4244BBC7D477}"/>
              </a:ext>
            </a:extLst>
          </p:cNvPr>
          <p:cNvSpPr txBox="1"/>
          <p:nvPr/>
        </p:nvSpPr>
        <p:spPr>
          <a:xfrm>
            <a:off x="8357811" y="4867359"/>
            <a:ext cx="3219450" cy="461665"/>
          </a:xfrm>
          <a:prstGeom prst="rect">
            <a:avLst/>
          </a:prstGeom>
          <a:noFill/>
          <a:ln w="28575">
            <a:solidFill>
              <a:schemeClr val="bg2">
                <a:lumMod val="60000"/>
                <a:lumOff val="40000"/>
              </a:schemeClr>
            </a:solidFill>
          </a:ln>
        </p:spPr>
        <p:txBody>
          <a:bodyPr wrap="square" rtlCol="0">
            <a:spAutoFit/>
          </a:bodyPr>
          <a:lstStyle/>
          <a:p>
            <a:pPr algn="ctr"/>
            <a:r>
              <a:rPr lang="en-US" sz="2400" dirty="0"/>
              <a:t>4,500 Surveys Mailed</a:t>
            </a:r>
          </a:p>
        </p:txBody>
      </p:sp>
      <p:pic>
        <p:nvPicPr>
          <p:cNvPr id="9" name="Graphic 8" descr="Mailbox with solid fill">
            <a:extLst>
              <a:ext uri="{FF2B5EF4-FFF2-40B4-BE49-F238E27FC236}">
                <a16:creationId xmlns:a16="http://schemas.microsoft.com/office/drawing/2014/main" id="{1C26D623-E145-7689-59B2-1BF8596FFE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873251" y="2469992"/>
            <a:ext cx="669944" cy="669944"/>
          </a:xfrm>
          <a:prstGeom prst="rect">
            <a:avLst/>
          </a:prstGeom>
        </p:spPr>
      </p:pic>
      <p:sp>
        <p:nvSpPr>
          <p:cNvPr id="10" name="TextBox 9">
            <a:extLst>
              <a:ext uri="{FF2B5EF4-FFF2-40B4-BE49-F238E27FC236}">
                <a16:creationId xmlns:a16="http://schemas.microsoft.com/office/drawing/2014/main" id="{0DE1DCF0-E5A2-DEC6-2322-9BC206D2DC6B}"/>
              </a:ext>
            </a:extLst>
          </p:cNvPr>
          <p:cNvSpPr txBox="1"/>
          <p:nvPr/>
        </p:nvSpPr>
        <p:spPr>
          <a:xfrm>
            <a:off x="2979917" y="2569753"/>
            <a:ext cx="838667" cy="461665"/>
          </a:xfrm>
          <a:prstGeom prst="rect">
            <a:avLst/>
          </a:prstGeom>
          <a:noFill/>
        </p:spPr>
        <p:txBody>
          <a:bodyPr wrap="square" rtlCol="0">
            <a:spAutoFit/>
          </a:bodyPr>
          <a:lstStyle/>
          <a:p>
            <a:r>
              <a:rPr lang="en-US" sz="2400" dirty="0"/>
              <a:t>471</a:t>
            </a:r>
          </a:p>
        </p:txBody>
      </p:sp>
      <p:sp>
        <p:nvSpPr>
          <p:cNvPr id="11" name="Rectangle 10">
            <a:extLst>
              <a:ext uri="{FF2B5EF4-FFF2-40B4-BE49-F238E27FC236}">
                <a16:creationId xmlns:a16="http://schemas.microsoft.com/office/drawing/2014/main" id="{B29D1F29-FCCA-A952-B0D4-777B2F060DAC}"/>
              </a:ext>
            </a:extLst>
          </p:cNvPr>
          <p:cNvSpPr/>
          <p:nvPr/>
        </p:nvSpPr>
        <p:spPr>
          <a:xfrm>
            <a:off x="4387228" y="2391196"/>
            <a:ext cx="2866644" cy="1569660"/>
          </a:xfrm>
          <a:prstGeom prst="rect">
            <a:avLst/>
          </a:prstGeom>
        </p:spPr>
        <p:txBody>
          <a:bodyPr wrap="square">
            <a:spAutoFit/>
          </a:bodyPr>
          <a:lstStyle/>
          <a:p>
            <a:r>
              <a:rPr lang="en-US" sz="2400" dirty="0"/>
              <a:t>Invitation surveys completed</a:t>
            </a:r>
          </a:p>
          <a:p>
            <a:r>
              <a:rPr lang="en-US" sz="2400" dirty="0"/>
              <a:t>+/- 4.5% Margin of Error</a:t>
            </a:r>
          </a:p>
        </p:txBody>
      </p:sp>
      <p:pic>
        <p:nvPicPr>
          <p:cNvPr id="12" name="Graphic 11" descr="Programmer">
            <a:extLst>
              <a:ext uri="{FF2B5EF4-FFF2-40B4-BE49-F238E27FC236}">
                <a16:creationId xmlns:a16="http://schemas.microsoft.com/office/drawing/2014/main" id="{6141A8EE-1129-4428-D781-F2A7947F71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9009" y="5431020"/>
            <a:ext cx="669944" cy="669944"/>
          </a:xfrm>
          <a:prstGeom prst="rect">
            <a:avLst/>
          </a:prstGeom>
        </p:spPr>
      </p:pic>
      <p:sp>
        <p:nvSpPr>
          <p:cNvPr id="13" name="TextBox 12">
            <a:extLst>
              <a:ext uri="{FF2B5EF4-FFF2-40B4-BE49-F238E27FC236}">
                <a16:creationId xmlns:a16="http://schemas.microsoft.com/office/drawing/2014/main" id="{3465E6F1-B63B-7C52-00E4-F9955B8C3B00}"/>
              </a:ext>
            </a:extLst>
          </p:cNvPr>
          <p:cNvSpPr txBox="1"/>
          <p:nvPr/>
        </p:nvSpPr>
        <p:spPr>
          <a:xfrm>
            <a:off x="3050752" y="5650182"/>
            <a:ext cx="748515" cy="461665"/>
          </a:xfrm>
          <a:prstGeom prst="rect">
            <a:avLst/>
          </a:prstGeom>
          <a:noFill/>
        </p:spPr>
        <p:txBody>
          <a:bodyPr wrap="square" rtlCol="0">
            <a:spAutoFit/>
          </a:bodyPr>
          <a:lstStyle/>
          <a:p>
            <a:r>
              <a:rPr lang="en-US" sz="2400" dirty="0"/>
              <a:t>218</a:t>
            </a:r>
          </a:p>
        </p:txBody>
      </p:sp>
      <p:sp>
        <p:nvSpPr>
          <p:cNvPr id="14" name="Rectangle 13">
            <a:extLst>
              <a:ext uri="{FF2B5EF4-FFF2-40B4-BE49-F238E27FC236}">
                <a16:creationId xmlns:a16="http://schemas.microsoft.com/office/drawing/2014/main" id="{A12378D2-7D3F-D8BC-1B1F-3F31A74974A0}"/>
              </a:ext>
            </a:extLst>
          </p:cNvPr>
          <p:cNvSpPr/>
          <p:nvPr/>
        </p:nvSpPr>
        <p:spPr>
          <a:xfrm>
            <a:off x="4383958" y="5481338"/>
            <a:ext cx="2829964" cy="830997"/>
          </a:xfrm>
          <a:prstGeom prst="rect">
            <a:avLst/>
          </a:prstGeom>
        </p:spPr>
        <p:txBody>
          <a:bodyPr wrap="square">
            <a:spAutoFit/>
          </a:bodyPr>
          <a:lstStyle/>
          <a:p>
            <a:pPr algn="ctr"/>
            <a:r>
              <a:rPr lang="en-US" sz="2400" dirty="0"/>
              <a:t>Open Link surveys completed</a:t>
            </a:r>
          </a:p>
        </p:txBody>
      </p:sp>
      <p:pic>
        <p:nvPicPr>
          <p:cNvPr id="15" name="Graphic 14" descr="Badge 1 with solid fill">
            <a:extLst>
              <a:ext uri="{FF2B5EF4-FFF2-40B4-BE49-F238E27FC236}">
                <a16:creationId xmlns:a16="http://schemas.microsoft.com/office/drawing/2014/main" id="{720C1CEB-9D0A-BE87-3D54-6EE4DA7EBF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81334" y="1057116"/>
            <a:ext cx="914400" cy="914400"/>
          </a:xfrm>
          <a:prstGeom prst="rect">
            <a:avLst/>
          </a:prstGeom>
        </p:spPr>
      </p:pic>
      <p:sp>
        <p:nvSpPr>
          <p:cNvPr id="16" name="Rectangle 15">
            <a:extLst>
              <a:ext uri="{FF2B5EF4-FFF2-40B4-BE49-F238E27FC236}">
                <a16:creationId xmlns:a16="http://schemas.microsoft.com/office/drawing/2014/main" id="{04E9BF91-A53F-08BF-C8BD-C71EFA887E4E}"/>
              </a:ext>
            </a:extLst>
          </p:cNvPr>
          <p:cNvSpPr/>
          <p:nvPr/>
        </p:nvSpPr>
        <p:spPr>
          <a:xfrm>
            <a:off x="1275016" y="1270691"/>
            <a:ext cx="6251478" cy="864083"/>
          </a:xfrm>
          <a:prstGeom prst="rect">
            <a:avLst/>
          </a:prstGeom>
        </p:spPr>
        <p:txBody>
          <a:bodyPr wrap="square">
            <a:spAutoFit/>
          </a:bodyPr>
          <a:lstStyle/>
          <a:p>
            <a:pPr marL="0" indent="0" defTabSz="0">
              <a:lnSpc>
                <a:spcPct val="120000"/>
              </a:lnSpc>
              <a:spcAft>
                <a:spcPts val="600"/>
              </a:spcAft>
              <a:buNone/>
            </a:pPr>
            <a:r>
              <a:rPr lang="en-US" sz="2000" b="1" dirty="0">
                <a:solidFill>
                  <a:schemeClr val="accent1"/>
                </a:solidFill>
                <a:latin typeface="+mj-lt"/>
              </a:rPr>
              <a:t>Statistically Valid (Invitation Survey)</a:t>
            </a:r>
            <a:br>
              <a:rPr lang="en-US" sz="2000" b="1" dirty="0">
                <a:latin typeface="+mj-lt"/>
              </a:rPr>
            </a:br>
            <a:r>
              <a:rPr lang="en-US" sz="2400" dirty="0"/>
              <a:t>The survey was available in Spanish online.</a:t>
            </a:r>
          </a:p>
        </p:txBody>
      </p:sp>
      <p:pic>
        <p:nvPicPr>
          <p:cNvPr id="19" name="Graphic 18" descr="Badge with solid fill">
            <a:extLst>
              <a:ext uri="{FF2B5EF4-FFF2-40B4-BE49-F238E27FC236}">
                <a16:creationId xmlns:a16="http://schemas.microsoft.com/office/drawing/2014/main" id="{B0C60E6B-1ABA-B897-1007-DC605D906A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45351" y="3913430"/>
            <a:ext cx="914400" cy="914400"/>
          </a:xfrm>
          <a:prstGeom prst="rect">
            <a:avLst/>
          </a:prstGeom>
        </p:spPr>
      </p:pic>
      <p:sp>
        <p:nvSpPr>
          <p:cNvPr id="20" name="Rectangle 19">
            <a:extLst>
              <a:ext uri="{FF2B5EF4-FFF2-40B4-BE49-F238E27FC236}">
                <a16:creationId xmlns:a16="http://schemas.microsoft.com/office/drawing/2014/main" id="{65F04767-982B-7019-291D-112FB57B0F0A}"/>
              </a:ext>
            </a:extLst>
          </p:cNvPr>
          <p:cNvSpPr/>
          <p:nvPr/>
        </p:nvSpPr>
        <p:spPr>
          <a:xfrm>
            <a:off x="1489525" y="3941784"/>
            <a:ext cx="6139999" cy="1307281"/>
          </a:xfrm>
          <a:prstGeom prst="rect">
            <a:avLst/>
          </a:prstGeom>
        </p:spPr>
        <p:txBody>
          <a:bodyPr wrap="square">
            <a:spAutoFit/>
          </a:bodyPr>
          <a:lstStyle/>
          <a:p>
            <a:pPr marL="0" indent="0" defTabSz="0">
              <a:lnSpc>
                <a:spcPct val="120000"/>
              </a:lnSpc>
              <a:spcAft>
                <a:spcPts val="600"/>
              </a:spcAft>
              <a:buNone/>
            </a:pPr>
            <a:r>
              <a:rPr lang="en-US" sz="2000" b="1" dirty="0">
                <a:solidFill>
                  <a:schemeClr val="accent1"/>
                </a:solidFill>
                <a:latin typeface="+mj-lt"/>
              </a:rPr>
              <a:t>Open Link Survey</a:t>
            </a:r>
            <a:br>
              <a:rPr lang="en-US" sz="2000" b="1" dirty="0">
                <a:latin typeface="+mj-lt"/>
              </a:rPr>
            </a:br>
            <a:r>
              <a:rPr lang="en-US" sz="2400" dirty="0"/>
              <a:t>The online survey was made available to </a:t>
            </a:r>
            <a:r>
              <a:rPr lang="en-US" sz="2400" u="sng" dirty="0"/>
              <a:t>all</a:t>
            </a:r>
            <a:r>
              <a:rPr lang="en-US" sz="2400" dirty="0"/>
              <a:t> Ada County stakeholders</a:t>
            </a:r>
            <a:r>
              <a:rPr lang="en-US" sz="1400" dirty="0"/>
              <a:t>.</a:t>
            </a:r>
            <a:endParaRPr lang="en-US" sz="1800" dirty="0"/>
          </a:p>
        </p:txBody>
      </p:sp>
      <p:sp>
        <p:nvSpPr>
          <p:cNvPr id="18" name="Title 17">
            <a:extLst>
              <a:ext uri="{FF2B5EF4-FFF2-40B4-BE49-F238E27FC236}">
                <a16:creationId xmlns:a16="http://schemas.microsoft.com/office/drawing/2014/main" id="{8ED39A80-0177-8015-4C18-7052CD3715FC}"/>
              </a:ext>
            </a:extLst>
          </p:cNvPr>
          <p:cNvSpPr>
            <a:spLocks noGrp="1"/>
          </p:cNvSpPr>
          <p:nvPr>
            <p:ph type="title"/>
          </p:nvPr>
        </p:nvSpPr>
        <p:spPr>
          <a:xfrm>
            <a:off x="1253758" y="639693"/>
            <a:ext cx="11554684" cy="461665"/>
          </a:xfrm>
        </p:spPr>
        <p:txBody>
          <a:bodyPr/>
          <a:lstStyle/>
          <a:p>
            <a:r>
              <a:rPr lang="en-US" sz="2400" dirty="0"/>
              <a:t>Research Methods</a:t>
            </a:r>
          </a:p>
        </p:txBody>
      </p:sp>
      <p:sp>
        <p:nvSpPr>
          <p:cNvPr id="3" name="Title 2">
            <a:extLst>
              <a:ext uri="{FF2B5EF4-FFF2-40B4-BE49-F238E27FC236}">
                <a16:creationId xmlns:a16="http://schemas.microsoft.com/office/drawing/2014/main" id="{AC46F76F-59DF-0A73-4CCC-6A0902580E51}"/>
              </a:ext>
            </a:extLst>
          </p:cNvPr>
          <p:cNvSpPr txBox="1">
            <a:spLocks/>
          </p:cNvSpPr>
          <p:nvPr/>
        </p:nvSpPr>
        <p:spPr>
          <a:xfrm>
            <a:off x="800852" y="0"/>
            <a:ext cx="11554684"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Needs Assessment Survey </a:t>
            </a:r>
          </a:p>
        </p:txBody>
      </p:sp>
    </p:spTree>
    <p:extLst>
      <p:ext uri="{BB962C8B-B14F-4D97-AF65-F5344CB8AC3E}">
        <p14:creationId xmlns:p14="http://schemas.microsoft.com/office/powerpoint/2010/main" val="1088226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9C59351-D749-40ED-4EA1-A7653CE541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4955866" y="1345464"/>
            <a:ext cx="6316630" cy="4060691"/>
          </a:xfrm>
          <a:prstGeom prst="rect">
            <a:avLst/>
          </a:prstGeom>
        </p:spPr>
      </p:pic>
      <p:sp>
        <p:nvSpPr>
          <p:cNvPr id="3" name="Text Placeholder 2">
            <a:extLst>
              <a:ext uri="{FF2B5EF4-FFF2-40B4-BE49-F238E27FC236}">
                <a16:creationId xmlns:a16="http://schemas.microsoft.com/office/drawing/2014/main" id="{0D12C2D0-9E3A-107E-7853-EE44C709925B}"/>
              </a:ext>
            </a:extLst>
          </p:cNvPr>
          <p:cNvSpPr>
            <a:spLocks noGrp="1"/>
          </p:cNvSpPr>
          <p:nvPr>
            <p:ph type="body" sz="quarter" idx="10"/>
          </p:nvPr>
        </p:nvSpPr>
        <p:spPr>
          <a:xfrm>
            <a:off x="318658" y="792555"/>
            <a:ext cx="11447237" cy="369332"/>
          </a:xfrm>
        </p:spPr>
        <p:txBody>
          <a:bodyPr wrap="square" anchor="t">
            <a:normAutofit/>
          </a:bodyPr>
          <a:lstStyle/>
          <a:p>
            <a:r>
              <a:rPr lang="en-US" dirty="0"/>
              <a:t>Responses were collected from the three Districts in the county.</a:t>
            </a:r>
          </a:p>
        </p:txBody>
      </p:sp>
      <p:pic>
        <p:nvPicPr>
          <p:cNvPr id="9" name="Picture 8" descr="A map of a large area&#10;&#10;Description automatically generated">
            <a:extLst>
              <a:ext uri="{FF2B5EF4-FFF2-40B4-BE49-F238E27FC236}">
                <a16:creationId xmlns:a16="http://schemas.microsoft.com/office/drawing/2014/main" id="{4D7C68E2-C6CD-605E-583F-4EA85BD95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26" y="1345464"/>
            <a:ext cx="3116579" cy="4060691"/>
          </a:xfrm>
          <a:prstGeom prst="rect">
            <a:avLst/>
          </a:prstGeom>
          <a:noFill/>
        </p:spPr>
      </p:pic>
      <p:sp>
        <p:nvSpPr>
          <p:cNvPr id="5" name="Slide Number Placeholder 4" hidden="1">
            <a:extLst>
              <a:ext uri="{FF2B5EF4-FFF2-40B4-BE49-F238E27FC236}">
                <a16:creationId xmlns:a16="http://schemas.microsoft.com/office/drawing/2014/main" id="{278F70B0-987B-5076-8698-D8CE8A106D95}"/>
              </a:ext>
            </a:extLst>
          </p:cNvPr>
          <p:cNvSpPr>
            <a:spLocks noGrp="1"/>
          </p:cNvSpPr>
          <p:nvPr>
            <p:ph type="sldNum" sz="quarter" idx="4294967295"/>
          </p:nvPr>
        </p:nvSpPr>
        <p:spPr>
          <a:xfrm>
            <a:off x="10656888" y="6410325"/>
            <a:ext cx="1535112" cy="323850"/>
          </a:xfrm>
          <a:prstGeom prst="rect">
            <a:avLst/>
          </a:prstGeom>
        </p:spPr>
        <p:txBody>
          <a:bodyPr/>
          <a:lstStyle/>
          <a:p>
            <a:pPr>
              <a:spcAft>
                <a:spcPts val="600"/>
              </a:spcAft>
            </a:pPr>
            <a:fld id="{8E018CA3-64CA-4DFD-AF66-EC775A1550A7}" type="slidenum">
              <a:rPr lang="en-US" smtClean="0"/>
              <a:pPr>
                <a:spcAft>
                  <a:spcPts val="600"/>
                </a:spcAft>
              </a:pPr>
              <a:t>27</a:t>
            </a:fld>
            <a:endParaRPr lang="en-US" dirty="0"/>
          </a:p>
        </p:txBody>
      </p:sp>
      <p:sp>
        <p:nvSpPr>
          <p:cNvPr id="2" name="Title 2">
            <a:extLst>
              <a:ext uri="{FF2B5EF4-FFF2-40B4-BE49-F238E27FC236}">
                <a16:creationId xmlns:a16="http://schemas.microsoft.com/office/drawing/2014/main" id="{FD1CDE60-347A-47C9-A823-DF8678119D82}"/>
              </a:ext>
            </a:extLst>
          </p:cNvPr>
          <p:cNvSpPr txBox="1">
            <a:spLocks/>
          </p:cNvSpPr>
          <p:nvPr/>
        </p:nvSpPr>
        <p:spPr>
          <a:xfrm>
            <a:off x="504638" y="167426"/>
            <a:ext cx="11554684"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Needs Assessment Survey </a:t>
            </a:r>
          </a:p>
        </p:txBody>
      </p:sp>
    </p:spTree>
    <p:extLst>
      <p:ext uri="{BB962C8B-B14F-4D97-AF65-F5344CB8AC3E}">
        <p14:creationId xmlns:p14="http://schemas.microsoft.com/office/powerpoint/2010/main" val="1298333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31AF98-F804-A2A2-324B-7D5FE64F3FB2}"/>
              </a:ext>
            </a:extLst>
          </p:cNvPr>
          <p:cNvSpPr>
            <a:spLocks noGrp="1"/>
          </p:cNvSpPr>
          <p:nvPr>
            <p:ph idx="1"/>
          </p:nvPr>
        </p:nvSpPr>
        <p:spPr>
          <a:xfrm>
            <a:off x="318658" y="1295031"/>
            <a:ext cx="11554684" cy="4267937"/>
          </a:xfrm>
        </p:spPr>
        <p:txBody>
          <a:bodyPr/>
          <a:lstStyle/>
          <a:p>
            <a:r>
              <a:rPr lang="en-US" dirty="0"/>
              <a:t>49% are male</a:t>
            </a:r>
          </a:p>
          <a:p>
            <a:r>
              <a:rPr lang="en-US" dirty="0"/>
              <a:t>57% are 44 years old and younger</a:t>
            </a:r>
          </a:p>
          <a:p>
            <a:r>
              <a:rPr lang="en-US" dirty="0"/>
              <a:t>44% of households have children at home</a:t>
            </a:r>
          </a:p>
          <a:p>
            <a:r>
              <a:rPr lang="en-US" dirty="0"/>
              <a:t>64% have a dog</a:t>
            </a:r>
          </a:p>
          <a:p>
            <a:r>
              <a:rPr lang="en-US" dirty="0"/>
              <a:t>91% own their home</a:t>
            </a:r>
          </a:p>
          <a:p>
            <a:r>
              <a:rPr lang="en-US" dirty="0"/>
              <a:t>8% have a need for Americans with Disabilities Act support</a:t>
            </a:r>
          </a:p>
          <a:p>
            <a:r>
              <a:rPr lang="en-US" dirty="0"/>
              <a:t>9% are Hispanic</a:t>
            </a:r>
          </a:p>
          <a:p>
            <a:r>
              <a:rPr lang="en-US" dirty="0"/>
              <a:t>60% of respondents earn at least $100,000 annually.</a:t>
            </a:r>
          </a:p>
        </p:txBody>
      </p:sp>
      <p:sp>
        <p:nvSpPr>
          <p:cNvPr id="2" name="Title 1">
            <a:extLst>
              <a:ext uri="{FF2B5EF4-FFF2-40B4-BE49-F238E27FC236}">
                <a16:creationId xmlns:a16="http://schemas.microsoft.com/office/drawing/2014/main" id="{0ECA8AE3-2E0B-7294-7723-9DD2FBECFD6F}"/>
              </a:ext>
            </a:extLst>
          </p:cNvPr>
          <p:cNvSpPr>
            <a:spLocks noGrp="1"/>
          </p:cNvSpPr>
          <p:nvPr>
            <p:ph type="title"/>
          </p:nvPr>
        </p:nvSpPr>
        <p:spPr>
          <a:xfrm>
            <a:off x="358677" y="768481"/>
            <a:ext cx="11554684" cy="523220"/>
          </a:xfrm>
        </p:spPr>
        <p:txBody>
          <a:bodyPr>
            <a:normAutofit/>
          </a:bodyPr>
          <a:lstStyle/>
          <a:p>
            <a:r>
              <a:rPr lang="en-US" sz="2400" dirty="0"/>
              <a:t>Survey Respondent Demographics</a:t>
            </a:r>
          </a:p>
        </p:txBody>
      </p:sp>
      <p:sp>
        <p:nvSpPr>
          <p:cNvPr id="4" name="TextBox 3">
            <a:extLst>
              <a:ext uri="{FF2B5EF4-FFF2-40B4-BE49-F238E27FC236}">
                <a16:creationId xmlns:a16="http://schemas.microsoft.com/office/drawing/2014/main" id="{F606E215-08DD-E5AC-AA14-E3FF2946805C}"/>
              </a:ext>
            </a:extLst>
          </p:cNvPr>
          <p:cNvSpPr txBox="1"/>
          <p:nvPr/>
        </p:nvSpPr>
        <p:spPr>
          <a:xfrm>
            <a:off x="1828800" y="1890169"/>
            <a:ext cx="6799699"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en-US" dirty="0"/>
          </a:p>
        </p:txBody>
      </p:sp>
      <p:sp>
        <p:nvSpPr>
          <p:cNvPr id="5" name="Title 2">
            <a:extLst>
              <a:ext uri="{FF2B5EF4-FFF2-40B4-BE49-F238E27FC236}">
                <a16:creationId xmlns:a16="http://schemas.microsoft.com/office/drawing/2014/main" id="{C156B6C2-EC45-C16A-641F-CA35CBE2BD8A}"/>
              </a:ext>
            </a:extLst>
          </p:cNvPr>
          <p:cNvSpPr txBox="1">
            <a:spLocks/>
          </p:cNvSpPr>
          <p:nvPr/>
        </p:nvSpPr>
        <p:spPr>
          <a:xfrm>
            <a:off x="504638" y="167426"/>
            <a:ext cx="11554684"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Needs Assessment Survey </a:t>
            </a:r>
          </a:p>
        </p:txBody>
      </p:sp>
    </p:spTree>
    <p:extLst>
      <p:ext uri="{BB962C8B-B14F-4D97-AF65-F5344CB8AC3E}">
        <p14:creationId xmlns:p14="http://schemas.microsoft.com/office/powerpoint/2010/main" val="2067590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1DBB17-77A2-8950-781B-DD48B0D01E56}"/>
              </a:ext>
            </a:extLst>
          </p:cNvPr>
          <p:cNvSpPr>
            <a:spLocks noGrp="1"/>
          </p:cNvSpPr>
          <p:nvPr>
            <p:ph type="body" sz="quarter" idx="4294967295"/>
          </p:nvPr>
        </p:nvSpPr>
        <p:spPr>
          <a:xfrm>
            <a:off x="1689409" y="3233674"/>
            <a:ext cx="10055551" cy="1211262"/>
          </a:xfrm>
        </p:spPr>
        <p:txBody>
          <a:bodyPr>
            <a:normAutofit/>
          </a:bodyPr>
          <a:lstStyle/>
          <a:p>
            <a:pPr marL="0" indent="0">
              <a:lnSpc>
                <a:spcPct val="114000"/>
              </a:lnSpc>
              <a:spcBef>
                <a:spcPts val="300"/>
              </a:spcBef>
              <a:spcAft>
                <a:spcPts val="300"/>
              </a:spcAft>
              <a:buNone/>
            </a:pPr>
            <a:r>
              <a:rPr lang="en-US" sz="2000" b="1" dirty="0">
                <a:solidFill>
                  <a:schemeClr val="tx1"/>
                </a:solidFill>
              </a:rPr>
              <a:t>Respondents feel that acquiring open space and providing opportunities for active outdoor recreation opportunities are most important.</a:t>
            </a:r>
          </a:p>
          <a:p>
            <a:pPr marL="0" indent="0">
              <a:lnSpc>
                <a:spcPct val="114000"/>
              </a:lnSpc>
              <a:spcBef>
                <a:spcPts val="300"/>
              </a:spcBef>
              <a:spcAft>
                <a:spcPts val="300"/>
              </a:spcAft>
              <a:buNone/>
            </a:pPr>
            <a:r>
              <a:rPr lang="en-US" sz="2000" dirty="0">
                <a:solidFill>
                  <a:schemeClr val="tx1"/>
                </a:solidFill>
              </a:rPr>
              <a:t>Providing interpretive programs is of lesser importance.</a:t>
            </a:r>
            <a:endParaRPr lang="en-US" sz="2000" b="1" dirty="0">
              <a:solidFill>
                <a:schemeClr val="tx1"/>
              </a:solidFill>
            </a:endParaRPr>
          </a:p>
        </p:txBody>
      </p:sp>
      <p:pic>
        <p:nvPicPr>
          <p:cNvPr id="3" name="Picture Placeholder 2" descr="Toilet with solid fill">
            <a:extLst>
              <a:ext uri="{FF2B5EF4-FFF2-40B4-BE49-F238E27FC236}">
                <a16:creationId xmlns:a16="http://schemas.microsoft.com/office/drawing/2014/main" id="{5DFB1E98-1A39-63D2-1F9B-5B2AE0AD4A78}"/>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99" b="2799"/>
          <a:stretch/>
        </p:blipFill>
        <p:spPr>
          <a:xfrm>
            <a:off x="526178" y="1991041"/>
            <a:ext cx="850900" cy="803275"/>
          </a:xfrm>
        </p:spPr>
      </p:pic>
      <p:pic>
        <p:nvPicPr>
          <p:cNvPr id="11" name="Picture Placeholder 10" descr="Agriculture with solid fill">
            <a:extLst>
              <a:ext uri="{FF2B5EF4-FFF2-40B4-BE49-F238E27FC236}">
                <a16:creationId xmlns:a16="http://schemas.microsoft.com/office/drawing/2014/main" id="{2086E056-F656-87F5-F6A8-115B72522A6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799" b="2799"/>
          <a:stretch/>
        </p:blipFill>
        <p:spPr>
          <a:xfrm>
            <a:off x="637938" y="3355594"/>
            <a:ext cx="850900" cy="803275"/>
          </a:xfrm>
        </p:spPr>
      </p:pic>
      <p:sp>
        <p:nvSpPr>
          <p:cNvPr id="9" name="Slide Number Placeholder 8">
            <a:extLst>
              <a:ext uri="{FF2B5EF4-FFF2-40B4-BE49-F238E27FC236}">
                <a16:creationId xmlns:a16="http://schemas.microsoft.com/office/drawing/2014/main" id="{73D1EF9C-4622-0C66-EC74-3F3D4D1664E3}"/>
              </a:ext>
            </a:extLst>
          </p:cNvPr>
          <p:cNvSpPr>
            <a:spLocks noGrp="1"/>
          </p:cNvSpPr>
          <p:nvPr>
            <p:ph type="sldNum" sz="quarter" idx="4294967295"/>
          </p:nvPr>
        </p:nvSpPr>
        <p:spPr>
          <a:xfrm>
            <a:off x="10656888" y="6410325"/>
            <a:ext cx="1535112" cy="3238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Nova Light"/>
                <a:ea typeface="+mn-ea"/>
                <a:cs typeface="+mn-cs"/>
              </a:rPr>
              <a:t>    </a:t>
            </a:r>
            <a:fld id="{8E018CA3-64CA-4DFD-AF66-EC775A1550A7}" type="slidenum">
              <a:rPr kumimoji="0" lang="en-US" sz="1200" b="0" i="0" u="none" strike="noStrike" kern="1200" cap="none" spc="0" normalizeH="0" baseline="0" noProof="0" smtClean="0">
                <a:ln>
                  <a:noFill/>
                </a:ln>
                <a:solidFill>
                  <a:srgbClr val="000000">
                    <a:tint val="75000"/>
                  </a:srgbClr>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tint val="75000"/>
                </a:srgbClr>
              </a:solidFill>
              <a:effectLst/>
              <a:uLnTx/>
              <a:uFillTx/>
              <a:latin typeface="Arial Nova Light"/>
              <a:ea typeface="+mn-ea"/>
              <a:cs typeface="+mn-cs"/>
            </a:endParaRPr>
          </a:p>
        </p:txBody>
      </p:sp>
      <p:sp>
        <p:nvSpPr>
          <p:cNvPr id="13" name="TextBox 12">
            <a:extLst>
              <a:ext uri="{FF2B5EF4-FFF2-40B4-BE49-F238E27FC236}">
                <a16:creationId xmlns:a16="http://schemas.microsoft.com/office/drawing/2014/main" id="{9150796A-AA25-9A03-A8EA-527234CC7EFF}"/>
              </a:ext>
            </a:extLst>
          </p:cNvPr>
          <p:cNvSpPr txBox="1"/>
          <p:nvPr/>
        </p:nvSpPr>
        <p:spPr>
          <a:xfrm>
            <a:off x="1679248" y="1918859"/>
            <a:ext cx="10055552" cy="764761"/>
          </a:xfrm>
          <a:prstGeom prst="rect">
            <a:avLst/>
          </a:prstGeom>
        </p:spPr>
        <p:txBody>
          <a:bodyPr vert="horz" lIns="91440" tIns="45720" rIns="91440" bIns="45720" rtlCol="0" anchor="t" anchorCtr="0">
            <a:normAutofit/>
          </a:bodyPr>
          <a:lstStyle>
            <a:lvl1pPr indent="0" defTabSz="914400">
              <a:lnSpc>
                <a:spcPct val="114000"/>
              </a:lnSpc>
              <a:spcBef>
                <a:spcPts val="300"/>
              </a:spcBef>
              <a:spcAft>
                <a:spcPts val="300"/>
              </a:spcAft>
              <a:buClr>
                <a:schemeClr val="accent1"/>
              </a:buClr>
              <a:buSzPct val="92000"/>
              <a:buFont typeface="Wingdings" panose="05000000000000000000" pitchFamily="2" charset="2"/>
              <a:buNone/>
              <a:defRPr sz="2000"/>
            </a:lvl1pPr>
            <a:lvl2pPr marL="685800" indent="-228600" defTabSz="914400">
              <a:lnSpc>
                <a:spcPct val="90000"/>
              </a:lnSpc>
              <a:spcBef>
                <a:spcPts val="500"/>
              </a:spcBef>
              <a:spcAft>
                <a:spcPts val="600"/>
              </a:spcAft>
              <a:buClr>
                <a:schemeClr val="tx2">
                  <a:lumMod val="60000"/>
                  <a:lumOff val="40000"/>
                </a:schemeClr>
              </a:buClr>
              <a:buSzPct val="92000"/>
              <a:buFont typeface="Wingdings" panose="05000000000000000000" pitchFamily="2" charset="2"/>
              <a:buChar char="§"/>
              <a:defRPr sz="2200"/>
            </a:lvl2pPr>
            <a:lvl3pPr marL="1143000" indent="-228600" defTabSz="914400">
              <a:lnSpc>
                <a:spcPct val="90000"/>
              </a:lnSpc>
              <a:spcBef>
                <a:spcPts val="500"/>
              </a:spcBef>
              <a:spcAft>
                <a:spcPts val="600"/>
              </a:spcAft>
              <a:buClr>
                <a:schemeClr val="tx2">
                  <a:lumMod val="60000"/>
                  <a:lumOff val="40000"/>
                </a:schemeClr>
              </a:buClr>
              <a:buSzPct val="92000"/>
              <a:buFont typeface="Wingdings" panose="05000000000000000000" pitchFamily="2" charset="2"/>
              <a:buChar char="§"/>
              <a:defRPr sz="2000"/>
            </a:lvl3pPr>
            <a:lvl4pPr marL="1600200" indent="-228600" defTabSz="914400">
              <a:lnSpc>
                <a:spcPct val="90000"/>
              </a:lnSpc>
              <a:spcBef>
                <a:spcPts val="500"/>
              </a:spcBef>
              <a:spcAft>
                <a:spcPts val="600"/>
              </a:spcAft>
              <a:buClr>
                <a:schemeClr val="tx2">
                  <a:lumMod val="60000"/>
                  <a:lumOff val="40000"/>
                </a:schemeClr>
              </a:buClr>
              <a:buSzPct val="92000"/>
              <a:buFont typeface="Wingdings" panose="05000000000000000000" pitchFamily="2" charset="2"/>
              <a:buChar char="§"/>
            </a:lvl4pPr>
            <a:lvl5pPr marL="2057400" indent="-228600" defTabSz="914400">
              <a:lnSpc>
                <a:spcPct val="90000"/>
              </a:lnSpc>
              <a:spcBef>
                <a:spcPts val="500"/>
              </a:spcBef>
              <a:spcAft>
                <a:spcPts val="600"/>
              </a:spcAft>
              <a:buClr>
                <a:schemeClr val="tx2">
                  <a:lumMod val="60000"/>
                  <a:lumOff val="40000"/>
                </a:schemeClr>
              </a:buClr>
              <a:buSzPct val="92000"/>
              <a:buFont typeface="Wingdings" panose="05000000000000000000" pitchFamily="2" charset="2"/>
              <a:buChar char="§"/>
            </a:lvl5pPr>
            <a:lvl6pPr marL="2514600" indent="-228600" defTabSz="914400">
              <a:lnSpc>
                <a:spcPct val="90000"/>
              </a:lnSpc>
              <a:spcBef>
                <a:spcPts val="500"/>
              </a:spcBef>
              <a:spcAft>
                <a:spcPts val="450"/>
              </a:spcAft>
              <a:buClr>
                <a:schemeClr val="accent2"/>
              </a:buClr>
              <a:buSzPct val="92000"/>
              <a:buFont typeface="Arial" panose="020B0604020202020204" pitchFamily="34" charset="0"/>
              <a:buChar char="•"/>
            </a:lvl6pPr>
            <a:lvl7pPr marL="2971800" indent="-228600" defTabSz="914400">
              <a:lnSpc>
                <a:spcPct val="90000"/>
              </a:lnSpc>
              <a:spcBef>
                <a:spcPts val="500"/>
              </a:spcBef>
              <a:spcAft>
                <a:spcPts val="450"/>
              </a:spcAft>
              <a:buClr>
                <a:schemeClr val="accent2"/>
              </a:buClr>
              <a:buSzPct val="92000"/>
              <a:buFont typeface="Arial" panose="020B0604020202020204" pitchFamily="34" charset="0"/>
              <a:buChar char="•"/>
            </a:lvl7pPr>
            <a:lvl8pPr marL="3429000" indent="-228600" defTabSz="914400">
              <a:lnSpc>
                <a:spcPct val="90000"/>
              </a:lnSpc>
              <a:spcBef>
                <a:spcPts val="500"/>
              </a:spcBef>
              <a:spcAft>
                <a:spcPts val="450"/>
              </a:spcAft>
              <a:buClr>
                <a:schemeClr val="accent2"/>
              </a:buClr>
              <a:buSzPct val="92000"/>
              <a:buFont typeface="Arial" panose="020B0604020202020204" pitchFamily="34" charset="0"/>
              <a:buChar char="•"/>
            </a:lvl8pPr>
            <a:lvl9pPr marL="3886200" indent="-228600" defTabSz="914400">
              <a:lnSpc>
                <a:spcPct val="90000"/>
              </a:lnSpc>
              <a:spcBef>
                <a:spcPts val="500"/>
              </a:spcBef>
              <a:spcAft>
                <a:spcPts val="450"/>
              </a:spcAft>
              <a:buClr>
                <a:schemeClr val="accent2"/>
              </a:buClr>
              <a:buSzPct val="92000"/>
              <a:buFont typeface="Arial" panose="020B0604020202020204" pitchFamily="34" charset="0"/>
              <a:buChar char="•"/>
            </a:lvl9pPr>
          </a:lstStyle>
          <a:p>
            <a:r>
              <a:rPr lang="en-US" dirty="0"/>
              <a:t>Restrooms in parks and large regional parks are the </a:t>
            </a:r>
            <a:r>
              <a:rPr lang="en-US" b="1" u="sng" dirty="0"/>
              <a:t>most important </a:t>
            </a:r>
            <a:r>
              <a:rPr lang="en-US" dirty="0"/>
              <a:t>facilities and amenities but scored lower in meeting community needs. </a:t>
            </a:r>
          </a:p>
        </p:txBody>
      </p:sp>
      <p:sp>
        <p:nvSpPr>
          <p:cNvPr id="2" name="Title 2">
            <a:extLst>
              <a:ext uri="{FF2B5EF4-FFF2-40B4-BE49-F238E27FC236}">
                <a16:creationId xmlns:a16="http://schemas.microsoft.com/office/drawing/2014/main" id="{A8F7F5C5-E0E9-823C-CF88-5EF879E1EFA7}"/>
              </a:ext>
            </a:extLst>
          </p:cNvPr>
          <p:cNvSpPr txBox="1">
            <a:spLocks/>
          </p:cNvSpPr>
          <p:nvPr/>
        </p:nvSpPr>
        <p:spPr>
          <a:xfrm>
            <a:off x="504638" y="167426"/>
            <a:ext cx="11554684"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Needs Assessment Survey – Key Findings </a:t>
            </a:r>
          </a:p>
        </p:txBody>
      </p:sp>
    </p:spTree>
    <p:extLst>
      <p:ext uri="{BB962C8B-B14F-4D97-AF65-F5344CB8AC3E}">
        <p14:creationId xmlns:p14="http://schemas.microsoft.com/office/powerpoint/2010/main" val="3802821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E273D4B-8418-409E-833B-30922F81AB71}"/>
              </a:ext>
            </a:extLst>
          </p:cNvPr>
          <p:cNvSpPr txBox="1"/>
          <p:nvPr/>
        </p:nvSpPr>
        <p:spPr>
          <a:xfrm>
            <a:off x="7699513" y="1899312"/>
            <a:ext cx="4506308" cy="1599605"/>
          </a:xfrm>
          <a:prstGeom prst="rect">
            <a:avLst/>
          </a:prstGeom>
          <a:noFill/>
        </p:spPr>
        <p:txBody>
          <a:bodyPr wrap="square">
            <a:spAutoFit/>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lang="en-US" sz="4400" dirty="0">
                <a:solidFill>
                  <a:schemeClr val="bg1"/>
                </a:solidFill>
                <a:latin typeface="Arial" panose="020B0604020202020204" pitchFamily="34" charset="0"/>
                <a:ea typeface="Times New Roman" panose="02020603050405020304" pitchFamily="18" charset="0"/>
                <a:cs typeface="Arial" panose="020B0604020202020204" pitchFamily="34" charset="0"/>
              </a:rPr>
              <a:t>Vision for the Plan</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itle 2">
            <a:extLst>
              <a:ext uri="{FF2B5EF4-FFF2-40B4-BE49-F238E27FC236}">
                <a16:creationId xmlns:a16="http://schemas.microsoft.com/office/drawing/2014/main" id="{26AF5669-8C88-901C-D856-539CF5DE7530}"/>
              </a:ext>
            </a:extLst>
          </p:cNvPr>
          <p:cNvSpPr txBox="1">
            <a:spLocks/>
          </p:cNvSpPr>
          <p:nvPr/>
        </p:nvSpPr>
        <p:spPr>
          <a:xfrm>
            <a:off x="318657" y="283086"/>
            <a:ext cx="11554684" cy="523220"/>
          </a:xfrm>
          <a:prstGeom prst="rect">
            <a:avLst/>
          </a:prstGeom>
        </p:spPr>
        <p:txBody>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Vision for the Plan</a:t>
            </a:r>
          </a:p>
        </p:txBody>
      </p:sp>
      <p:sp>
        <p:nvSpPr>
          <p:cNvPr id="5" name="Content Placeholder 4">
            <a:extLst>
              <a:ext uri="{FF2B5EF4-FFF2-40B4-BE49-F238E27FC236}">
                <a16:creationId xmlns:a16="http://schemas.microsoft.com/office/drawing/2014/main" id="{95113D2C-E070-1B56-428E-EB897EAF2FC8}"/>
              </a:ext>
            </a:extLst>
          </p:cNvPr>
          <p:cNvSpPr>
            <a:spLocks noGrp="1"/>
          </p:cNvSpPr>
          <p:nvPr>
            <p:ph idx="1"/>
          </p:nvPr>
        </p:nvSpPr>
        <p:spPr>
          <a:xfrm>
            <a:off x="417095" y="994612"/>
            <a:ext cx="11456246" cy="3986462"/>
          </a:xfrm>
        </p:spPr>
        <p:txBody>
          <a:bodyPr/>
          <a:lstStyle/>
          <a:p>
            <a:pPr>
              <a:lnSpc>
                <a:spcPct val="114000"/>
              </a:lnSpc>
            </a:pPr>
            <a:r>
              <a:rPr lang="en-US" dirty="0"/>
              <a:t>A 10-Year update to the 2007 Parks &amp; Waterways Master Plan</a:t>
            </a:r>
          </a:p>
          <a:p>
            <a:pPr>
              <a:lnSpc>
                <a:spcPct val="114000"/>
              </a:lnSpc>
            </a:pPr>
            <a:r>
              <a:rPr lang="en-US" dirty="0"/>
              <a:t>A fully implementable plan with a phased capital improvement plan ​</a:t>
            </a:r>
          </a:p>
          <a:p>
            <a:pPr>
              <a:lnSpc>
                <a:spcPct val="114000"/>
              </a:lnSpc>
            </a:pPr>
            <a:r>
              <a:rPr lang="en-US" dirty="0"/>
              <a:t>A plan with a clear vision and action plan to guide management and maintenance of recreation spaces, programs, and services</a:t>
            </a:r>
          </a:p>
          <a:p>
            <a:pPr>
              <a:lnSpc>
                <a:spcPct val="114000"/>
              </a:lnSpc>
            </a:pPr>
            <a:r>
              <a:rPr lang="en-US" dirty="0"/>
              <a:t>A plan in concert with existing county planning documents and initiatives​</a:t>
            </a:r>
          </a:p>
          <a:p>
            <a:pPr>
              <a:lnSpc>
                <a:spcPct val="114000"/>
              </a:lnSpc>
            </a:pPr>
            <a:r>
              <a:rPr lang="en-US" dirty="0"/>
              <a:t>A plan based on robust community engagement</a:t>
            </a:r>
          </a:p>
          <a:p>
            <a:pPr>
              <a:lnSpc>
                <a:spcPct val="114000"/>
              </a:lnSpc>
            </a:pPr>
            <a:r>
              <a:rPr lang="en-US" dirty="0"/>
              <a:t>A plan that Identifies shortfalls and gaps in parks level of service</a:t>
            </a:r>
          </a:p>
          <a:p>
            <a:pPr>
              <a:lnSpc>
                <a:spcPct val="114000"/>
              </a:lnSpc>
            </a:pPr>
            <a:endParaRPr lang="en-US" dirty="0"/>
          </a:p>
        </p:txBody>
      </p:sp>
    </p:spTree>
    <p:extLst>
      <p:ext uri="{BB962C8B-B14F-4D97-AF65-F5344CB8AC3E}">
        <p14:creationId xmlns:p14="http://schemas.microsoft.com/office/powerpoint/2010/main" val="2161930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1DBB17-77A2-8950-781B-DD48B0D01E56}"/>
              </a:ext>
            </a:extLst>
          </p:cNvPr>
          <p:cNvSpPr>
            <a:spLocks noGrp="1"/>
          </p:cNvSpPr>
          <p:nvPr>
            <p:ph idx="1"/>
          </p:nvPr>
        </p:nvSpPr>
        <p:spPr>
          <a:xfrm>
            <a:off x="1529748" y="2762145"/>
            <a:ext cx="10249499" cy="1628708"/>
          </a:xfrm>
        </p:spPr>
        <p:txBody>
          <a:bodyPr>
            <a:normAutofit/>
          </a:bodyPr>
          <a:lstStyle/>
          <a:p>
            <a:pPr marL="0" indent="0">
              <a:lnSpc>
                <a:spcPct val="114000"/>
              </a:lnSpc>
              <a:spcBef>
                <a:spcPts val="300"/>
              </a:spcBef>
              <a:spcAft>
                <a:spcPts val="300"/>
              </a:spcAft>
              <a:buNone/>
            </a:pPr>
            <a:r>
              <a:rPr lang="en-US" sz="2000" b="1" dirty="0">
                <a:solidFill>
                  <a:schemeClr val="tx1"/>
                </a:solidFill>
              </a:rPr>
              <a:t>The overall physical condition and cleanliness of Ada County Parks &amp; Waterways sites receive high ratings. </a:t>
            </a:r>
            <a:r>
              <a:rPr lang="en-US" sz="2000" dirty="0">
                <a:solidFill>
                  <a:schemeClr val="tx1"/>
                </a:solidFill>
              </a:rPr>
              <a:t>A total of 91% of survey respondents rated physical condition and cleanliness as good or excellent. </a:t>
            </a:r>
          </a:p>
          <a:p>
            <a:pPr marL="0" indent="0">
              <a:lnSpc>
                <a:spcPct val="114000"/>
              </a:lnSpc>
              <a:spcBef>
                <a:spcPts val="300"/>
              </a:spcBef>
              <a:spcAft>
                <a:spcPts val="300"/>
              </a:spcAft>
              <a:buNone/>
            </a:pPr>
            <a:r>
              <a:rPr lang="en-US" sz="2000" dirty="0">
                <a:solidFill>
                  <a:schemeClr val="tx1"/>
                </a:solidFill>
              </a:rPr>
              <a:t>The main reason for visiting the park sites is to walk or hike.</a:t>
            </a:r>
          </a:p>
        </p:txBody>
      </p:sp>
      <p:pic>
        <p:nvPicPr>
          <p:cNvPr id="24" name="Picture Placeholder 23" descr="Thumbs up sign with solid fill">
            <a:extLst>
              <a:ext uri="{FF2B5EF4-FFF2-40B4-BE49-F238E27FC236}">
                <a16:creationId xmlns:a16="http://schemas.microsoft.com/office/drawing/2014/main" id="{BFA29E99-4560-3DC9-C311-EC1892356D05}"/>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99" b="2799"/>
          <a:stretch/>
        </p:blipFill>
        <p:spPr>
          <a:xfrm>
            <a:off x="412750" y="3027362"/>
            <a:ext cx="850900" cy="803275"/>
          </a:xfrm>
        </p:spPr>
      </p:pic>
      <p:pic>
        <p:nvPicPr>
          <p:cNvPr id="26" name="Picture Placeholder 25" descr="Kayak with solid fill">
            <a:extLst>
              <a:ext uri="{FF2B5EF4-FFF2-40B4-BE49-F238E27FC236}">
                <a16:creationId xmlns:a16="http://schemas.microsoft.com/office/drawing/2014/main" id="{098D6F63-5557-2636-28DC-77C5CDD1B1F8}"/>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799" b="2799"/>
          <a:stretch/>
        </p:blipFill>
        <p:spPr>
          <a:xfrm>
            <a:off x="412750" y="4805050"/>
            <a:ext cx="850900" cy="803275"/>
          </a:xfrm>
        </p:spPr>
      </p:pic>
      <p:sp>
        <p:nvSpPr>
          <p:cNvPr id="9" name="Slide Number Placeholder 8">
            <a:extLst>
              <a:ext uri="{FF2B5EF4-FFF2-40B4-BE49-F238E27FC236}">
                <a16:creationId xmlns:a16="http://schemas.microsoft.com/office/drawing/2014/main" id="{73D1EF9C-4622-0C66-EC74-3F3D4D1664E3}"/>
              </a:ext>
            </a:extLst>
          </p:cNvPr>
          <p:cNvSpPr>
            <a:spLocks noGrp="1"/>
          </p:cNvSpPr>
          <p:nvPr>
            <p:ph type="sldNum" sz="quarter" idx="4294967295"/>
          </p:nvPr>
        </p:nvSpPr>
        <p:spPr>
          <a:xfrm>
            <a:off x="10656888" y="6410325"/>
            <a:ext cx="1535112" cy="3238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Nova Light"/>
                <a:ea typeface="+mn-ea"/>
                <a:cs typeface="+mn-cs"/>
              </a:rPr>
              <a:t>    </a:t>
            </a:r>
            <a:fld id="{8E018CA3-64CA-4DFD-AF66-EC775A1550A7}" type="slidenum">
              <a:rPr kumimoji="0" lang="en-US" sz="1200" b="0" i="0" u="none" strike="noStrike" kern="1200" cap="none" spc="0" normalizeH="0" baseline="0" noProof="0" smtClean="0">
                <a:ln>
                  <a:noFill/>
                </a:ln>
                <a:solidFill>
                  <a:srgbClr val="000000">
                    <a:tint val="75000"/>
                  </a:srgbClr>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00000">
                  <a:tint val="75000"/>
                </a:srgbClr>
              </a:solidFill>
              <a:effectLst/>
              <a:uLnTx/>
              <a:uFillTx/>
              <a:latin typeface="Arial Nova Light"/>
              <a:ea typeface="+mn-ea"/>
              <a:cs typeface="+mn-cs"/>
            </a:endParaRPr>
          </a:p>
        </p:txBody>
      </p:sp>
      <p:pic>
        <p:nvPicPr>
          <p:cNvPr id="22" name="Picture Placeholder 21" descr="Road with solid fill">
            <a:extLst>
              <a:ext uri="{FF2B5EF4-FFF2-40B4-BE49-F238E27FC236}">
                <a16:creationId xmlns:a16="http://schemas.microsoft.com/office/drawing/2014/main" id="{0EA5066C-271A-BEDD-B0D4-C7B8E818F0AE}"/>
              </a:ext>
            </a:extLst>
          </p:cNvPr>
          <p:cNvPicPr>
            <a:picLocks noGrp="1" noChangeAspect="1"/>
          </p:cNvPicPr>
          <p:nvPr>
            <p:ph type="pic" sz="quarter" idx="4294967295"/>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799" b="2799"/>
          <a:stretch/>
        </p:blipFill>
        <p:spPr>
          <a:xfrm>
            <a:off x="412750" y="1316098"/>
            <a:ext cx="850900" cy="803275"/>
          </a:xfrm>
        </p:spPr>
      </p:pic>
      <p:sp>
        <p:nvSpPr>
          <p:cNvPr id="18" name="Text Placeholder 3">
            <a:extLst>
              <a:ext uri="{FF2B5EF4-FFF2-40B4-BE49-F238E27FC236}">
                <a16:creationId xmlns:a16="http://schemas.microsoft.com/office/drawing/2014/main" id="{85538515-BAB7-2682-36C6-0F8455AC4C12}"/>
              </a:ext>
            </a:extLst>
          </p:cNvPr>
          <p:cNvSpPr txBox="1">
            <a:spLocks/>
          </p:cNvSpPr>
          <p:nvPr/>
        </p:nvSpPr>
        <p:spPr>
          <a:xfrm>
            <a:off x="1529748" y="4480961"/>
            <a:ext cx="10249499" cy="14514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lumMod val="75000"/>
                  <a:lumOff val="25000"/>
                </a:schemeClr>
              </a:buClr>
              <a:buSzPct val="120000"/>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schemeClr>
              </a:buClr>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Wingdings" panose="05000000000000000000" pitchFamily="2" charset="2"/>
              <a:buChar char="v"/>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300"/>
              </a:spcBef>
              <a:spcAft>
                <a:spcPts val="300"/>
              </a:spcAft>
            </a:pPr>
            <a:r>
              <a:rPr lang="en-US" sz="2000" b="1" dirty="0"/>
              <a:t>Over half (51%) of respondents float the Boise River between Barber Park and Ann Morrison Park at least once a summer. </a:t>
            </a:r>
          </a:p>
          <a:p>
            <a:pPr>
              <a:lnSpc>
                <a:spcPct val="114000"/>
              </a:lnSpc>
              <a:spcBef>
                <a:spcPts val="300"/>
              </a:spcBef>
              <a:spcAft>
                <a:spcPts val="300"/>
              </a:spcAft>
            </a:pPr>
            <a:r>
              <a:rPr lang="en-US" sz="2000" dirty="0"/>
              <a:t>Additional locations outside of Barber Park to launch and take out personal watercraft and better or additional parking would most improve the floating experience.</a:t>
            </a:r>
            <a:endParaRPr lang="en-US" sz="2000" b="1" dirty="0"/>
          </a:p>
        </p:txBody>
      </p:sp>
      <p:sp>
        <p:nvSpPr>
          <p:cNvPr id="5" name="Text Placeholder 16">
            <a:extLst>
              <a:ext uri="{FF2B5EF4-FFF2-40B4-BE49-F238E27FC236}">
                <a16:creationId xmlns:a16="http://schemas.microsoft.com/office/drawing/2014/main" id="{B6707F4E-B1D9-8F11-5A68-BAF2ED957517}"/>
              </a:ext>
            </a:extLst>
          </p:cNvPr>
          <p:cNvSpPr txBox="1">
            <a:spLocks/>
          </p:cNvSpPr>
          <p:nvPr/>
        </p:nvSpPr>
        <p:spPr>
          <a:xfrm>
            <a:off x="1529750" y="1025617"/>
            <a:ext cx="10249499" cy="1386396"/>
          </a:xfrm>
          <a:prstGeom prst="rect">
            <a:avLst/>
          </a:prstGeom>
        </p:spPr>
        <p:txBody>
          <a:bodyPr lIns="91440" tIns="45720" rIns="91440" bIns="45720" anchor="t">
            <a:noAutofit/>
          </a:bodyPr>
          <a:lst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8"/>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marL="0" indent="0">
              <a:lnSpc>
                <a:spcPct val="124000"/>
              </a:lnSpc>
              <a:spcBef>
                <a:spcPts val="300"/>
              </a:spcBef>
              <a:spcAft>
                <a:spcPts val="300"/>
              </a:spcAft>
              <a:buNone/>
            </a:pPr>
            <a:r>
              <a:rPr lang="en-US" sz="2000" b="1" dirty="0">
                <a:solidFill>
                  <a:schemeClr val="tx1"/>
                </a:solidFill>
              </a:rPr>
              <a:t>Most familiar park sites, and those most frequently visited, are the Boise River Greenbelt and the Ridge to Rivers trails </a:t>
            </a:r>
            <a:endParaRPr lang="en-US" sz="2000" b="1" dirty="0">
              <a:solidFill>
                <a:schemeClr val="tx1"/>
              </a:solidFill>
              <a:cs typeface="Arial"/>
            </a:endParaRPr>
          </a:p>
          <a:p>
            <a:pPr marL="0" indent="0">
              <a:lnSpc>
                <a:spcPct val="124000"/>
              </a:lnSpc>
              <a:spcBef>
                <a:spcPts val="300"/>
              </a:spcBef>
              <a:spcAft>
                <a:spcPts val="300"/>
              </a:spcAft>
              <a:buNone/>
            </a:pPr>
            <a:r>
              <a:rPr lang="en-US" sz="2000" dirty="0">
                <a:solidFill>
                  <a:schemeClr val="tx1"/>
                </a:solidFill>
              </a:rPr>
              <a:t>Respondents are less aware of Hubbard Reservoir Recreation Area and Red Hawk Conservation Area. </a:t>
            </a:r>
          </a:p>
          <a:p>
            <a:pPr marL="229235" indent="-229235">
              <a:lnSpc>
                <a:spcPct val="124000"/>
              </a:lnSpc>
              <a:spcBef>
                <a:spcPts val="300"/>
              </a:spcBef>
              <a:spcAft>
                <a:spcPts val="300"/>
              </a:spcAft>
            </a:pPr>
            <a:endParaRPr lang="en-US" sz="2000" dirty="0">
              <a:solidFill>
                <a:schemeClr val="tx1"/>
              </a:solidFill>
              <a:cs typeface="Arial"/>
            </a:endParaRPr>
          </a:p>
        </p:txBody>
      </p:sp>
      <p:sp>
        <p:nvSpPr>
          <p:cNvPr id="2" name="Title 2">
            <a:extLst>
              <a:ext uri="{FF2B5EF4-FFF2-40B4-BE49-F238E27FC236}">
                <a16:creationId xmlns:a16="http://schemas.microsoft.com/office/drawing/2014/main" id="{132A6FDA-56DE-3D6E-1341-6C4A7DE563A8}"/>
              </a:ext>
            </a:extLst>
          </p:cNvPr>
          <p:cNvSpPr txBox="1">
            <a:spLocks/>
          </p:cNvSpPr>
          <p:nvPr/>
        </p:nvSpPr>
        <p:spPr>
          <a:xfrm>
            <a:off x="637316" y="264018"/>
            <a:ext cx="11554684"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Needs Assessment Survey – Key Findings </a:t>
            </a:r>
          </a:p>
        </p:txBody>
      </p:sp>
    </p:spTree>
    <p:extLst>
      <p:ext uri="{BB962C8B-B14F-4D97-AF65-F5344CB8AC3E}">
        <p14:creationId xmlns:p14="http://schemas.microsoft.com/office/powerpoint/2010/main" val="459255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1DBB17-77A2-8950-781B-DD48B0D01E56}"/>
              </a:ext>
            </a:extLst>
          </p:cNvPr>
          <p:cNvSpPr>
            <a:spLocks noGrp="1"/>
          </p:cNvSpPr>
          <p:nvPr>
            <p:ph idx="1"/>
          </p:nvPr>
        </p:nvSpPr>
        <p:spPr>
          <a:xfrm>
            <a:off x="1520187" y="1899221"/>
            <a:ext cx="10029820" cy="1115626"/>
          </a:xfrm>
        </p:spPr>
        <p:txBody>
          <a:bodyPr vert="horz" lIns="91440" tIns="45720" rIns="91440" bIns="45720" rtlCol="0" anchor="t" anchorCtr="0">
            <a:noAutofit/>
          </a:bodyPr>
          <a:lstStyle/>
          <a:p>
            <a:pPr marL="0" indent="0">
              <a:lnSpc>
                <a:spcPct val="114000"/>
              </a:lnSpc>
              <a:spcBef>
                <a:spcPts val="300"/>
              </a:spcBef>
              <a:spcAft>
                <a:spcPts val="300"/>
              </a:spcAft>
              <a:buNone/>
            </a:pPr>
            <a:r>
              <a:rPr lang="en-US" sz="2000" b="1" dirty="0"/>
              <a:t>Acquiring land for preservation of open space and habitat, and Boise River Greenbelt Pathway management or improvements are the two most important future needs.</a:t>
            </a:r>
          </a:p>
        </p:txBody>
      </p:sp>
      <p:sp>
        <p:nvSpPr>
          <p:cNvPr id="17" name="Text Placeholder 16">
            <a:extLst>
              <a:ext uri="{FF2B5EF4-FFF2-40B4-BE49-F238E27FC236}">
                <a16:creationId xmlns:a16="http://schemas.microsoft.com/office/drawing/2014/main" id="{842DD006-3A58-DAA7-ECCA-5AC9B2A81513}"/>
              </a:ext>
            </a:extLst>
          </p:cNvPr>
          <p:cNvSpPr>
            <a:spLocks noGrp="1"/>
          </p:cNvSpPr>
          <p:nvPr>
            <p:ph type="body" sz="quarter" idx="10"/>
          </p:nvPr>
        </p:nvSpPr>
        <p:spPr>
          <a:xfrm>
            <a:off x="1520187" y="828809"/>
            <a:ext cx="10029820" cy="803274"/>
          </a:xfrm>
        </p:spPr>
        <p:txBody>
          <a:bodyPr>
            <a:noAutofit/>
          </a:bodyPr>
          <a:lstStyle/>
          <a:p>
            <a:pPr>
              <a:lnSpc>
                <a:spcPct val="114000"/>
              </a:lnSpc>
              <a:spcBef>
                <a:spcPts val="300"/>
              </a:spcBef>
              <a:spcAft>
                <a:spcPts val="300"/>
              </a:spcAft>
            </a:pPr>
            <a:r>
              <a:rPr lang="en-US" sz="2000" b="1" dirty="0">
                <a:latin typeface="+mn-lt"/>
              </a:rPr>
              <a:t>Respondents generally feel very welcome in Ada County Parks &amp; Waterways parks and recreation areas.  </a:t>
            </a:r>
          </a:p>
        </p:txBody>
      </p:sp>
      <p:pic>
        <p:nvPicPr>
          <p:cNvPr id="13" name="Picture Placeholder 12" descr="Email with solid fill">
            <a:extLst>
              <a:ext uri="{FF2B5EF4-FFF2-40B4-BE49-F238E27FC236}">
                <a16:creationId xmlns:a16="http://schemas.microsoft.com/office/drawing/2014/main" id="{DFBA64A8-EF4C-2C7D-8E75-F4B443E077F9}"/>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99" b="2799"/>
          <a:stretch/>
        </p:blipFill>
        <p:spPr>
          <a:xfrm>
            <a:off x="320040" y="3618502"/>
            <a:ext cx="850900" cy="803275"/>
          </a:xfrm>
        </p:spPr>
      </p:pic>
      <p:pic>
        <p:nvPicPr>
          <p:cNvPr id="15" name="Picture Placeholder 14" descr="Hummingbird with solid fill">
            <a:extLst>
              <a:ext uri="{FF2B5EF4-FFF2-40B4-BE49-F238E27FC236}">
                <a16:creationId xmlns:a16="http://schemas.microsoft.com/office/drawing/2014/main" id="{58119D0C-7CCA-2183-6EE9-813C7204CB1F}"/>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799" b="2799"/>
          <a:stretch/>
        </p:blipFill>
        <p:spPr>
          <a:xfrm>
            <a:off x="320040" y="2055396"/>
            <a:ext cx="850900" cy="803275"/>
          </a:xfrm>
        </p:spPr>
      </p:pic>
      <p:sp>
        <p:nvSpPr>
          <p:cNvPr id="9" name="Slide Number Placeholder 8">
            <a:extLst>
              <a:ext uri="{FF2B5EF4-FFF2-40B4-BE49-F238E27FC236}">
                <a16:creationId xmlns:a16="http://schemas.microsoft.com/office/drawing/2014/main" id="{73D1EF9C-4622-0C66-EC74-3F3D4D1664E3}"/>
              </a:ext>
            </a:extLst>
          </p:cNvPr>
          <p:cNvSpPr>
            <a:spLocks noGrp="1"/>
          </p:cNvSpPr>
          <p:nvPr>
            <p:ph type="sldNum" sz="quarter" idx="4294967295"/>
          </p:nvPr>
        </p:nvSpPr>
        <p:spPr>
          <a:xfrm>
            <a:off x="10656888" y="6410325"/>
            <a:ext cx="1535112" cy="3238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Nova Light"/>
                <a:ea typeface="+mn-ea"/>
                <a:cs typeface="+mn-cs"/>
              </a:rPr>
              <a:t>    </a:t>
            </a:r>
            <a:fld id="{8E018CA3-64CA-4DFD-AF66-EC775A1550A7}" type="slidenum">
              <a:rPr kumimoji="0" lang="en-US" sz="1200" b="0" i="0" u="none" strike="noStrike" kern="1200" cap="none" spc="0" normalizeH="0" baseline="0" noProof="0" smtClean="0">
                <a:ln>
                  <a:noFill/>
                </a:ln>
                <a:solidFill>
                  <a:srgbClr val="000000">
                    <a:tint val="75000"/>
                  </a:srgbClr>
                </a:solidFill>
                <a:effectLst/>
                <a:uLnTx/>
                <a:uFillTx/>
                <a:latin typeface="Arial Nov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00000">
                  <a:tint val="75000"/>
                </a:srgbClr>
              </a:solidFill>
              <a:effectLst/>
              <a:uLnTx/>
              <a:uFillTx/>
              <a:latin typeface="Arial Nova Light"/>
              <a:ea typeface="+mn-ea"/>
              <a:cs typeface="+mn-cs"/>
            </a:endParaRPr>
          </a:p>
        </p:txBody>
      </p:sp>
      <p:pic>
        <p:nvPicPr>
          <p:cNvPr id="10" name="Picture Placeholder 9" descr="Smiling face with solid fill with solid fill">
            <a:extLst>
              <a:ext uri="{FF2B5EF4-FFF2-40B4-BE49-F238E27FC236}">
                <a16:creationId xmlns:a16="http://schemas.microsoft.com/office/drawing/2014/main" id="{66210240-A26E-4446-6BB7-039C028BB1AC}"/>
              </a:ext>
            </a:extLst>
          </p:cNvPr>
          <p:cNvPicPr>
            <a:picLocks noGrp="1" noChangeAspect="1"/>
          </p:cNvPicPr>
          <p:nvPr>
            <p:ph type="pic" sz="quarter" idx="4294967295"/>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799" b="2799"/>
          <a:stretch/>
        </p:blipFill>
        <p:spPr>
          <a:xfrm>
            <a:off x="320040" y="828959"/>
            <a:ext cx="850900" cy="803275"/>
          </a:xfrm>
        </p:spPr>
      </p:pic>
      <p:sp>
        <p:nvSpPr>
          <p:cNvPr id="18" name="Text Placeholder 3">
            <a:extLst>
              <a:ext uri="{FF2B5EF4-FFF2-40B4-BE49-F238E27FC236}">
                <a16:creationId xmlns:a16="http://schemas.microsoft.com/office/drawing/2014/main" id="{85538515-BAB7-2682-36C6-0F8455AC4C12}"/>
              </a:ext>
            </a:extLst>
          </p:cNvPr>
          <p:cNvSpPr txBox="1">
            <a:spLocks/>
          </p:cNvSpPr>
          <p:nvPr/>
        </p:nvSpPr>
        <p:spPr>
          <a:xfrm>
            <a:off x="1520191" y="3281985"/>
            <a:ext cx="10029818" cy="1476311"/>
          </a:xfrm>
          <a:prstGeom prst="rect">
            <a:avLst/>
          </a:prstGeom>
        </p:spPr>
        <p:txBody>
          <a:bodyPr vert="horz" lIns="91440" tIns="45720" rIns="91440" bIns="45720" rtlCol="0" anchor="t" anchorCtr="0">
            <a:noAutofit/>
          </a:bodyPr>
          <a:lstStyle>
            <a:lvl1pPr indent="0" defTabSz="342900">
              <a:lnSpc>
                <a:spcPct val="114000"/>
              </a:lnSpc>
              <a:spcBef>
                <a:spcPts val="300"/>
              </a:spcBef>
              <a:spcAft>
                <a:spcPts val="300"/>
              </a:spcAft>
              <a:buClr>
                <a:schemeClr val="accent1"/>
              </a:buClr>
              <a:buSzPct val="92000"/>
              <a:buFont typeface="Arial" panose="020B0604020202020204" pitchFamily="34" charset="0"/>
              <a:buNone/>
              <a:defRPr sz="2000" b="1" baseline="0">
                <a:solidFill>
                  <a:schemeClr val="tx2">
                    <a:lumMod val="75000"/>
                  </a:schemeClr>
                </a:solidFill>
              </a:defRPr>
            </a:lvl1pPr>
            <a:lvl2pPr marL="472500" indent="-229500" defTabSz="342900">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a:solidFill>
                  <a:schemeClr val="tx2">
                    <a:lumMod val="75000"/>
                  </a:schemeClr>
                </a:solidFill>
              </a:defRPr>
            </a:lvl2pPr>
            <a:lvl3pPr marL="675000" indent="-202500" defTabSz="342900">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a:solidFill>
                  <a:schemeClr val="tx2">
                    <a:lumMod val="75000"/>
                  </a:schemeClr>
                </a:solidFill>
              </a:defRPr>
            </a:lvl3pPr>
            <a:lvl4pPr marL="931500" indent="-175500" defTabSz="342900">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a:solidFill>
                  <a:schemeClr val="tx2">
                    <a:lumMod val="75000"/>
                  </a:schemeClr>
                </a:solidFill>
              </a:defRPr>
            </a:lvl4pPr>
            <a:lvl5pPr marL="1201500" indent="-175500" defTabSz="342900">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a:solidFill>
                  <a:schemeClr val="tx2">
                    <a:lumMod val="75000"/>
                  </a:schemeClr>
                </a:solidFill>
              </a:defRPr>
            </a:lvl5pPr>
            <a:lvl6pPr marL="1425000" indent="-171450" defTabSz="342900">
              <a:spcBef>
                <a:spcPct val="20000"/>
              </a:spcBef>
              <a:spcAft>
                <a:spcPts val="450"/>
              </a:spcAft>
              <a:buClr>
                <a:schemeClr val="accent2"/>
              </a:buClr>
              <a:buSzPct val="92000"/>
              <a:buFont typeface="Wingdings 2" panose="05020102010507070707" pitchFamily="18" charset="2"/>
              <a:buChar char=""/>
              <a:defRPr sz="900">
                <a:solidFill>
                  <a:schemeClr val="tx2"/>
                </a:solidFill>
              </a:defRPr>
            </a:lvl6pPr>
            <a:lvl7pPr marL="1650000" indent="-171450" defTabSz="342900">
              <a:spcBef>
                <a:spcPct val="20000"/>
              </a:spcBef>
              <a:spcAft>
                <a:spcPts val="450"/>
              </a:spcAft>
              <a:buClr>
                <a:schemeClr val="accent2"/>
              </a:buClr>
              <a:buSzPct val="92000"/>
              <a:buFont typeface="Wingdings 2" panose="05020102010507070707" pitchFamily="18" charset="2"/>
              <a:buChar char=""/>
              <a:defRPr sz="900">
                <a:solidFill>
                  <a:schemeClr val="tx2"/>
                </a:solidFill>
              </a:defRPr>
            </a:lvl7pPr>
            <a:lvl8pPr marL="1875000" indent="-171450" defTabSz="342900">
              <a:spcBef>
                <a:spcPct val="20000"/>
              </a:spcBef>
              <a:spcAft>
                <a:spcPts val="450"/>
              </a:spcAft>
              <a:buClr>
                <a:schemeClr val="accent2"/>
              </a:buClr>
              <a:buSzPct val="92000"/>
              <a:buFont typeface="Wingdings 2" panose="05020102010507070707" pitchFamily="18" charset="2"/>
              <a:buChar char=""/>
              <a:defRPr sz="900">
                <a:solidFill>
                  <a:schemeClr val="tx2"/>
                </a:solidFill>
              </a:defRPr>
            </a:lvl8pPr>
            <a:lvl9pPr marL="2100000" indent="-171450" defTabSz="342900">
              <a:spcBef>
                <a:spcPct val="20000"/>
              </a:spcBef>
              <a:spcAft>
                <a:spcPts val="450"/>
              </a:spcAft>
              <a:buClr>
                <a:schemeClr val="accent2"/>
              </a:buClr>
              <a:buSzPct val="92000"/>
              <a:buFont typeface="Wingdings 2" panose="05020102010507070707" pitchFamily="18" charset="2"/>
              <a:buChar char=""/>
              <a:defRPr sz="900">
                <a:solidFill>
                  <a:schemeClr val="tx2"/>
                </a:solidFill>
              </a:defRPr>
            </a:lvl9pPr>
          </a:lstStyle>
          <a:p>
            <a:r>
              <a:rPr lang="en-US" dirty="0"/>
              <a:t>Communication to the public is somewhat average - 2.8 out of 5, with 5 being “very effective.” </a:t>
            </a:r>
          </a:p>
          <a:p>
            <a:r>
              <a:rPr lang="en-US" b="0" dirty="0"/>
              <a:t>Residents and visitors prefer communication from email, the Current Newsletter, and Ada County social media. There are differences based on age</a:t>
            </a:r>
          </a:p>
        </p:txBody>
      </p:sp>
      <p:sp>
        <p:nvSpPr>
          <p:cNvPr id="3" name="TextBox 2">
            <a:extLst>
              <a:ext uri="{FF2B5EF4-FFF2-40B4-BE49-F238E27FC236}">
                <a16:creationId xmlns:a16="http://schemas.microsoft.com/office/drawing/2014/main" id="{84ADBEB5-35BB-9834-1368-F0AA9E566E6F}"/>
              </a:ext>
            </a:extLst>
          </p:cNvPr>
          <p:cNvSpPr txBox="1"/>
          <p:nvPr/>
        </p:nvSpPr>
        <p:spPr>
          <a:xfrm>
            <a:off x="1520189" y="5025434"/>
            <a:ext cx="10029818" cy="1115626"/>
          </a:xfrm>
          <a:prstGeom prst="rect">
            <a:avLst/>
          </a:prstGeom>
        </p:spPr>
        <p:txBody>
          <a:bodyPr vert="horz" lIns="91440" tIns="45720" rIns="91440" bIns="45720" rtlCol="0" anchor="t" anchorCtr="0">
            <a:noAutofit/>
          </a:bodyPr>
          <a:lstStyle>
            <a:lvl1pPr indent="0" defTabSz="342900">
              <a:lnSpc>
                <a:spcPct val="114000"/>
              </a:lnSpc>
              <a:spcBef>
                <a:spcPts val="300"/>
              </a:spcBef>
              <a:spcAft>
                <a:spcPts val="300"/>
              </a:spcAft>
              <a:buClr>
                <a:schemeClr val="accent1"/>
              </a:buClr>
              <a:buSzPct val="92000"/>
              <a:buFont typeface="Arial" panose="020B0604020202020204" pitchFamily="34" charset="0"/>
              <a:buNone/>
              <a:defRPr sz="2000" b="1" baseline="0">
                <a:solidFill>
                  <a:schemeClr val="tx2">
                    <a:lumMod val="75000"/>
                  </a:schemeClr>
                </a:solidFill>
              </a:defRPr>
            </a:lvl1pPr>
            <a:lvl2pPr marL="472500" indent="-229500" defTabSz="342900">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a:solidFill>
                  <a:schemeClr val="tx2">
                    <a:lumMod val="75000"/>
                  </a:schemeClr>
                </a:solidFill>
              </a:defRPr>
            </a:lvl2pPr>
            <a:lvl3pPr marL="675000" indent="-202500" defTabSz="342900">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a:solidFill>
                  <a:schemeClr val="tx2">
                    <a:lumMod val="75000"/>
                  </a:schemeClr>
                </a:solidFill>
              </a:defRPr>
            </a:lvl3pPr>
            <a:lvl4pPr marL="931500" indent="-175500" defTabSz="342900">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a:solidFill>
                  <a:schemeClr val="tx2">
                    <a:lumMod val="75000"/>
                  </a:schemeClr>
                </a:solidFill>
              </a:defRPr>
            </a:lvl4pPr>
            <a:lvl5pPr marL="1201500" indent="-175500" defTabSz="342900">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a:solidFill>
                  <a:schemeClr val="tx2">
                    <a:lumMod val="75000"/>
                  </a:schemeClr>
                </a:solidFill>
              </a:defRPr>
            </a:lvl5pPr>
            <a:lvl6pPr marL="1425000" indent="-171450" defTabSz="342900">
              <a:spcBef>
                <a:spcPct val="20000"/>
              </a:spcBef>
              <a:spcAft>
                <a:spcPts val="450"/>
              </a:spcAft>
              <a:buClr>
                <a:schemeClr val="accent2"/>
              </a:buClr>
              <a:buSzPct val="92000"/>
              <a:buFont typeface="Wingdings 2" panose="05020102010507070707" pitchFamily="18" charset="2"/>
              <a:buChar char=""/>
              <a:defRPr sz="900">
                <a:solidFill>
                  <a:schemeClr val="tx2"/>
                </a:solidFill>
              </a:defRPr>
            </a:lvl6pPr>
            <a:lvl7pPr marL="1650000" indent="-171450" defTabSz="342900">
              <a:spcBef>
                <a:spcPct val="20000"/>
              </a:spcBef>
              <a:spcAft>
                <a:spcPts val="450"/>
              </a:spcAft>
              <a:buClr>
                <a:schemeClr val="accent2"/>
              </a:buClr>
              <a:buSzPct val="92000"/>
              <a:buFont typeface="Wingdings 2" panose="05020102010507070707" pitchFamily="18" charset="2"/>
              <a:buChar char=""/>
              <a:defRPr sz="900">
                <a:solidFill>
                  <a:schemeClr val="tx2"/>
                </a:solidFill>
              </a:defRPr>
            </a:lvl7pPr>
            <a:lvl8pPr marL="1875000" indent="-171450" defTabSz="342900">
              <a:spcBef>
                <a:spcPct val="20000"/>
              </a:spcBef>
              <a:spcAft>
                <a:spcPts val="450"/>
              </a:spcAft>
              <a:buClr>
                <a:schemeClr val="accent2"/>
              </a:buClr>
              <a:buSzPct val="92000"/>
              <a:buFont typeface="Wingdings 2" panose="05020102010507070707" pitchFamily="18" charset="2"/>
              <a:buChar char=""/>
              <a:defRPr sz="900">
                <a:solidFill>
                  <a:schemeClr val="tx2"/>
                </a:solidFill>
              </a:defRPr>
            </a:lvl8pPr>
            <a:lvl9pPr marL="2100000" indent="-171450" defTabSz="342900">
              <a:spcBef>
                <a:spcPct val="20000"/>
              </a:spcBef>
              <a:spcAft>
                <a:spcPts val="450"/>
              </a:spcAft>
              <a:buClr>
                <a:schemeClr val="accent2"/>
              </a:buClr>
              <a:buSzPct val="92000"/>
              <a:buFont typeface="Wingdings 2" panose="05020102010507070707" pitchFamily="18" charset="2"/>
              <a:buChar char=""/>
              <a:defRPr sz="900">
                <a:solidFill>
                  <a:schemeClr val="tx2"/>
                </a:solidFill>
              </a:defRPr>
            </a:lvl9pPr>
          </a:lstStyle>
          <a:p>
            <a:r>
              <a:rPr lang="en-US" dirty="0"/>
              <a:t>Increasing the financial allocation from the county is the most supported funding source for Ada County Parks &amp; Waterways followed by more private/public partnerships. </a:t>
            </a:r>
          </a:p>
        </p:txBody>
      </p:sp>
      <p:pic>
        <p:nvPicPr>
          <p:cNvPr id="6" name="Graphic 5" descr="Handshake with solid fill">
            <a:extLst>
              <a:ext uri="{FF2B5EF4-FFF2-40B4-BE49-F238E27FC236}">
                <a16:creationId xmlns:a16="http://schemas.microsoft.com/office/drawing/2014/main" id="{76CBF353-69CA-D33F-7414-B72AAE9816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8290" y="5126047"/>
            <a:ext cx="914400" cy="914400"/>
          </a:xfrm>
          <a:prstGeom prst="rect">
            <a:avLst/>
          </a:prstGeom>
        </p:spPr>
      </p:pic>
      <p:sp>
        <p:nvSpPr>
          <p:cNvPr id="2" name="Title 2">
            <a:extLst>
              <a:ext uri="{FF2B5EF4-FFF2-40B4-BE49-F238E27FC236}">
                <a16:creationId xmlns:a16="http://schemas.microsoft.com/office/drawing/2014/main" id="{AE9E5E8E-C38E-A3D1-BD04-BF19E0008D5D}"/>
              </a:ext>
            </a:extLst>
          </p:cNvPr>
          <p:cNvSpPr txBox="1">
            <a:spLocks/>
          </p:cNvSpPr>
          <p:nvPr/>
        </p:nvSpPr>
        <p:spPr>
          <a:xfrm>
            <a:off x="637316" y="264018"/>
            <a:ext cx="11554684"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Needs Assessment Survey – Key Findings </a:t>
            </a:r>
          </a:p>
        </p:txBody>
      </p:sp>
    </p:spTree>
    <p:extLst>
      <p:ext uri="{BB962C8B-B14F-4D97-AF65-F5344CB8AC3E}">
        <p14:creationId xmlns:p14="http://schemas.microsoft.com/office/powerpoint/2010/main" val="1757774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082D491-72EC-D37F-D63A-B4533C5534F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985" r="1484" b="42073"/>
          <a:stretch/>
        </p:blipFill>
        <p:spPr>
          <a:xfrm>
            <a:off x="175692" y="2613696"/>
            <a:ext cx="11917885" cy="2117236"/>
          </a:xfrm>
          <a:prstGeom prst="rect">
            <a:avLst/>
          </a:prstGeom>
        </p:spPr>
      </p:pic>
      <p:sp>
        <p:nvSpPr>
          <p:cNvPr id="2" name="Title 1">
            <a:extLst>
              <a:ext uri="{FF2B5EF4-FFF2-40B4-BE49-F238E27FC236}">
                <a16:creationId xmlns:a16="http://schemas.microsoft.com/office/drawing/2014/main" id="{A43842AC-0E76-D389-D5FD-FE030E2A6125}"/>
              </a:ext>
            </a:extLst>
          </p:cNvPr>
          <p:cNvSpPr>
            <a:spLocks noGrp="1"/>
          </p:cNvSpPr>
          <p:nvPr>
            <p:ph type="title"/>
          </p:nvPr>
        </p:nvSpPr>
        <p:spPr/>
        <p:txBody>
          <a:bodyPr>
            <a:noAutofit/>
          </a:bodyPr>
          <a:lstStyle/>
          <a:p>
            <a:r>
              <a:rPr lang="en-US" dirty="0"/>
              <a:t>Needs Assessment Survey – Facilities &amp; Amenities</a:t>
            </a:r>
            <a:endParaRPr lang="en-US" sz="2400" dirty="0">
              <a:highlight>
                <a:srgbClr val="FFFF00"/>
              </a:highlight>
            </a:endParaRPr>
          </a:p>
        </p:txBody>
      </p:sp>
      <p:sp>
        <p:nvSpPr>
          <p:cNvPr id="4" name="Text Placeholder 3">
            <a:extLst>
              <a:ext uri="{FF2B5EF4-FFF2-40B4-BE49-F238E27FC236}">
                <a16:creationId xmlns:a16="http://schemas.microsoft.com/office/drawing/2014/main" id="{EA853741-B0B7-09B1-F17C-1222CB26F745}"/>
              </a:ext>
            </a:extLst>
          </p:cNvPr>
          <p:cNvSpPr>
            <a:spLocks noGrp="1"/>
          </p:cNvSpPr>
          <p:nvPr>
            <p:ph type="body" sz="quarter" idx="10"/>
          </p:nvPr>
        </p:nvSpPr>
        <p:spPr>
          <a:xfrm>
            <a:off x="318658" y="792555"/>
            <a:ext cx="11554683" cy="369332"/>
          </a:xfrm>
        </p:spPr>
        <p:txBody>
          <a:bodyPr/>
          <a:lstStyle/>
          <a:p>
            <a:r>
              <a:rPr lang="en-US" dirty="0"/>
              <a:t>By District</a:t>
            </a:r>
          </a:p>
        </p:txBody>
      </p:sp>
      <p:sp>
        <p:nvSpPr>
          <p:cNvPr id="10" name="TextBox 9">
            <a:extLst>
              <a:ext uri="{FF2B5EF4-FFF2-40B4-BE49-F238E27FC236}">
                <a16:creationId xmlns:a16="http://schemas.microsoft.com/office/drawing/2014/main" id="{62F049BE-3D10-8E62-29E0-925858D2197B}"/>
              </a:ext>
            </a:extLst>
          </p:cNvPr>
          <p:cNvSpPr txBox="1"/>
          <p:nvPr/>
        </p:nvSpPr>
        <p:spPr>
          <a:xfrm>
            <a:off x="318657" y="1389619"/>
            <a:ext cx="11554683" cy="646331"/>
          </a:xfrm>
          <a:prstGeom prst="rect">
            <a:avLst/>
          </a:prstGeom>
          <a:noFill/>
        </p:spPr>
        <p:txBody>
          <a:bodyPr wrap="square">
            <a:spAutoFit/>
          </a:bodyPr>
          <a:lstStyle/>
          <a:p>
            <a:r>
              <a:rPr lang="en-US" dirty="0"/>
              <a:t>Most Important facilities and amenities in each district</a:t>
            </a:r>
            <a:endParaRPr lang="en-US" i="1" dirty="0">
              <a:solidFill>
                <a:srgbClr val="FF0000"/>
              </a:solidFill>
            </a:endParaRPr>
          </a:p>
          <a:p>
            <a:r>
              <a:rPr lang="en-US" i="1" dirty="0"/>
              <a:t>On a scale of 1 (not important) to 5 (very important) Blue = 4 Green = 5</a:t>
            </a:r>
          </a:p>
        </p:txBody>
      </p:sp>
    </p:spTree>
    <p:extLst>
      <p:ext uri="{BB962C8B-B14F-4D97-AF65-F5344CB8AC3E}">
        <p14:creationId xmlns:p14="http://schemas.microsoft.com/office/powerpoint/2010/main" val="3831801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0BC22AD6-0BF4-4323-6986-8071D3609558}"/>
              </a:ext>
            </a:extLst>
          </p:cNvPr>
          <p:cNvSpPr>
            <a:spLocks noGrp="1"/>
          </p:cNvSpPr>
          <p:nvPr>
            <p:ph idx="1"/>
          </p:nvPr>
        </p:nvSpPr>
        <p:spPr>
          <a:xfrm>
            <a:off x="280022" y="1532207"/>
            <a:ext cx="11781045" cy="3893234"/>
          </a:xfrm>
        </p:spPr>
        <p:txBody>
          <a:bodyPr/>
          <a:lstStyle/>
          <a:p>
            <a:pPr marL="0" indent="0">
              <a:spcBef>
                <a:spcPts val="0"/>
              </a:spcBef>
              <a:spcAft>
                <a:spcPts val="0"/>
              </a:spcAft>
              <a:buNone/>
            </a:pPr>
            <a:r>
              <a:rPr lang="en-US" sz="1800" dirty="0"/>
              <a:t>Meeting Needs </a:t>
            </a:r>
          </a:p>
          <a:p>
            <a:pPr marL="0" indent="0">
              <a:spcBef>
                <a:spcPts val="0"/>
              </a:spcBef>
              <a:spcAft>
                <a:spcPts val="0"/>
              </a:spcAft>
              <a:buNone/>
            </a:pPr>
            <a:r>
              <a:rPr lang="en-US" sz="1800" dirty="0"/>
              <a:t>On a scale of 1 (not meeting needs) to 5 (meeting needs) = Green = 4, blue = 5</a:t>
            </a:r>
          </a:p>
          <a:p>
            <a:endParaRPr lang="en-US" dirty="0"/>
          </a:p>
        </p:txBody>
      </p:sp>
      <p:sp>
        <p:nvSpPr>
          <p:cNvPr id="10" name="Title 9">
            <a:extLst>
              <a:ext uri="{FF2B5EF4-FFF2-40B4-BE49-F238E27FC236}">
                <a16:creationId xmlns:a16="http://schemas.microsoft.com/office/drawing/2014/main" id="{C3640067-E52A-5342-DD13-62292E8270AC}"/>
              </a:ext>
            </a:extLst>
          </p:cNvPr>
          <p:cNvSpPr>
            <a:spLocks noGrp="1"/>
          </p:cNvSpPr>
          <p:nvPr>
            <p:ph type="title"/>
          </p:nvPr>
        </p:nvSpPr>
        <p:spPr>
          <a:xfrm>
            <a:off x="320040" y="246889"/>
            <a:ext cx="11554684" cy="558042"/>
          </a:xfrm>
        </p:spPr>
        <p:txBody>
          <a:bodyPr/>
          <a:lstStyle/>
          <a:p>
            <a:r>
              <a:rPr lang="en-US" dirty="0"/>
              <a:t>Needs Assessment Survey – </a:t>
            </a:r>
            <a:r>
              <a:rPr lang="en-US" sz="2800" dirty="0"/>
              <a:t>Facilities &amp; Amenities</a:t>
            </a:r>
            <a:br>
              <a:rPr lang="en-US" sz="2800" dirty="0"/>
            </a:br>
            <a:endParaRPr lang="en-US" dirty="0"/>
          </a:p>
        </p:txBody>
      </p:sp>
      <p:sp>
        <p:nvSpPr>
          <p:cNvPr id="2" name="Text Placeholder 3">
            <a:extLst>
              <a:ext uri="{FF2B5EF4-FFF2-40B4-BE49-F238E27FC236}">
                <a16:creationId xmlns:a16="http://schemas.microsoft.com/office/drawing/2014/main" id="{87651444-7E98-DEE6-23CC-FDACB1216600}"/>
              </a:ext>
            </a:extLst>
          </p:cNvPr>
          <p:cNvSpPr>
            <a:spLocks noGrp="1"/>
          </p:cNvSpPr>
          <p:nvPr>
            <p:ph type="body" sz="quarter" idx="10"/>
          </p:nvPr>
        </p:nvSpPr>
        <p:spPr>
          <a:xfrm>
            <a:off x="486083" y="927783"/>
            <a:ext cx="11554683" cy="369332"/>
          </a:xfrm>
        </p:spPr>
        <p:txBody>
          <a:bodyPr/>
          <a:lstStyle/>
          <a:p>
            <a:r>
              <a:rPr lang="en-US" dirty="0"/>
              <a:t>By District</a:t>
            </a:r>
          </a:p>
        </p:txBody>
      </p:sp>
      <p:pic>
        <p:nvPicPr>
          <p:cNvPr id="3" name="Graphic 5">
            <a:extLst>
              <a:ext uri="{FF2B5EF4-FFF2-40B4-BE49-F238E27FC236}">
                <a16:creationId xmlns:a16="http://schemas.microsoft.com/office/drawing/2014/main" id="{3082D491-72EC-D37F-D63A-B4533C5534F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13525" r="743" b="8115"/>
          <a:stretch/>
        </p:blipFill>
        <p:spPr bwMode="auto">
          <a:xfrm>
            <a:off x="938347" y="2311488"/>
            <a:ext cx="10730511" cy="38454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0935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5">
            <a:extLst>
              <a:ext uri="{FF2B5EF4-FFF2-40B4-BE49-F238E27FC236}">
                <a16:creationId xmlns:a16="http://schemas.microsoft.com/office/drawing/2014/main" id="{500BA71D-E897-380E-50DB-12860C8AF3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4709" y="920206"/>
            <a:ext cx="10241280" cy="5712821"/>
          </a:xfrm>
          <a:prstGeom prst="rect">
            <a:avLst/>
          </a:prstGeom>
        </p:spPr>
      </p:pic>
      <p:sp>
        <p:nvSpPr>
          <p:cNvPr id="2" name="Title 1">
            <a:extLst>
              <a:ext uri="{FF2B5EF4-FFF2-40B4-BE49-F238E27FC236}">
                <a16:creationId xmlns:a16="http://schemas.microsoft.com/office/drawing/2014/main" id="{A43842AC-0E76-D389-D5FD-FE030E2A6125}"/>
              </a:ext>
            </a:extLst>
          </p:cNvPr>
          <p:cNvSpPr>
            <a:spLocks noGrp="1"/>
          </p:cNvSpPr>
          <p:nvPr>
            <p:ph type="title"/>
          </p:nvPr>
        </p:nvSpPr>
        <p:spPr>
          <a:xfrm>
            <a:off x="912468" y="253327"/>
            <a:ext cx="11554684" cy="854255"/>
          </a:xfrm>
        </p:spPr>
        <p:txBody>
          <a:bodyPr>
            <a:noAutofit/>
          </a:bodyPr>
          <a:lstStyle/>
          <a:p>
            <a:r>
              <a:rPr lang="en-US" dirty="0"/>
              <a:t>Needs Assessment Survey – </a:t>
            </a:r>
            <a:r>
              <a:rPr lang="en-US" sz="2800" dirty="0"/>
              <a:t>Facilities &amp; Amenities </a:t>
            </a:r>
            <a:br>
              <a:rPr lang="en-US" dirty="0"/>
            </a:br>
            <a:r>
              <a:rPr lang="en-US" sz="1800" dirty="0"/>
              <a:t>Importance vs. Meeting the need</a:t>
            </a:r>
            <a:endParaRPr lang="en-US" sz="1800" dirty="0">
              <a:highlight>
                <a:srgbClr val="FFFF00"/>
              </a:highlight>
            </a:endParaRPr>
          </a:p>
        </p:txBody>
      </p:sp>
      <p:sp>
        <p:nvSpPr>
          <p:cNvPr id="8" name="TextBox 1">
            <a:extLst>
              <a:ext uri="{FF2B5EF4-FFF2-40B4-BE49-F238E27FC236}">
                <a16:creationId xmlns:a16="http://schemas.microsoft.com/office/drawing/2014/main" id="{998D95A2-DFFD-7B38-A60E-7CD04008487B}"/>
              </a:ext>
            </a:extLst>
          </p:cNvPr>
          <p:cNvSpPr txBox="1"/>
          <p:nvPr/>
        </p:nvSpPr>
        <p:spPr>
          <a:xfrm>
            <a:off x="3908392" y="1378201"/>
            <a:ext cx="1875931" cy="332864"/>
          </a:xfrm>
          <a:prstGeom prst="rect">
            <a:avLst/>
          </a:prstGeom>
          <a:solidFill>
            <a:srgbClr val="FFFF00"/>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i="1" dirty="0"/>
              <a:t>Unnecessary Strengths</a:t>
            </a:r>
          </a:p>
        </p:txBody>
      </p:sp>
      <p:sp>
        <p:nvSpPr>
          <p:cNvPr id="9" name="TextBox 1">
            <a:extLst>
              <a:ext uri="{FF2B5EF4-FFF2-40B4-BE49-F238E27FC236}">
                <a16:creationId xmlns:a16="http://schemas.microsoft.com/office/drawing/2014/main" id="{7A15F6E5-0F3A-183F-D45C-8C9EBE695604}"/>
              </a:ext>
            </a:extLst>
          </p:cNvPr>
          <p:cNvSpPr txBox="1"/>
          <p:nvPr/>
        </p:nvSpPr>
        <p:spPr>
          <a:xfrm>
            <a:off x="9020050" y="1328453"/>
            <a:ext cx="1560667" cy="271089"/>
          </a:xfrm>
          <a:prstGeom prst="rect">
            <a:avLst/>
          </a:prstGeom>
          <a:solidFill>
            <a:srgbClr val="00B050"/>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i="1" dirty="0"/>
              <a:t>Required  Strengths</a:t>
            </a:r>
          </a:p>
        </p:txBody>
      </p:sp>
      <p:sp>
        <p:nvSpPr>
          <p:cNvPr id="10" name="TextBox 1">
            <a:extLst>
              <a:ext uri="{FF2B5EF4-FFF2-40B4-BE49-F238E27FC236}">
                <a16:creationId xmlns:a16="http://schemas.microsoft.com/office/drawing/2014/main" id="{ED345505-9342-BFF7-A70D-0DE2DBCB9B35}"/>
              </a:ext>
            </a:extLst>
          </p:cNvPr>
          <p:cNvSpPr txBox="1"/>
          <p:nvPr/>
        </p:nvSpPr>
        <p:spPr>
          <a:xfrm>
            <a:off x="8943023" y="5566297"/>
            <a:ext cx="2162579" cy="285987"/>
          </a:xfrm>
          <a:prstGeom prst="rect">
            <a:avLst/>
          </a:prstGeom>
          <a:solidFill>
            <a:srgbClr val="FF0000"/>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i="1" dirty="0"/>
              <a:t>Areas Requiring </a:t>
            </a:r>
            <a:r>
              <a:rPr lang="en-US" sz="1100" b="1" i="1" dirty="0">
                <a:highlight>
                  <a:srgbClr val="FF0000"/>
                </a:highlight>
              </a:rPr>
              <a:t>Improvement</a:t>
            </a:r>
          </a:p>
        </p:txBody>
      </p:sp>
      <p:sp>
        <p:nvSpPr>
          <p:cNvPr id="11" name="TextBox 1">
            <a:extLst>
              <a:ext uri="{FF2B5EF4-FFF2-40B4-BE49-F238E27FC236}">
                <a16:creationId xmlns:a16="http://schemas.microsoft.com/office/drawing/2014/main" id="{B6788F9E-F171-A769-4D28-55040237CC08}"/>
              </a:ext>
            </a:extLst>
          </p:cNvPr>
          <p:cNvSpPr txBox="1"/>
          <p:nvPr/>
        </p:nvSpPr>
        <p:spPr>
          <a:xfrm>
            <a:off x="3822748" y="5319408"/>
            <a:ext cx="1906616" cy="235960"/>
          </a:xfrm>
          <a:prstGeom prst="rect">
            <a:avLst/>
          </a:prstGeom>
          <a:solidFill>
            <a:srgbClr val="FFFF00"/>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i="1" dirty="0"/>
              <a:t>Acceptable Weaknesses</a:t>
            </a:r>
          </a:p>
        </p:txBody>
      </p:sp>
      <p:sp>
        <p:nvSpPr>
          <p:cNvPr id="7" name="Rectangle 6">
            <a:extLst>
              <a:ext uri="{FF2B5EF4-FFF2-40B4-BE49-F238E27FC236}">
                <a16:creationId xmlns:a16="http://schemas.microsoft.com/office/drawing/2014/main" id="{00FC512A-C042-C208-2D89-9CA23F32D3EA}"/>
              </a:ext>
            </a:extLst>
          </p:cNvPr>
          <p:cNvSpPr/>
          <p:nvPr/>
        </p:nvSpPr>
        <p:spPr>
          <a:xfrm>
            <a:off x="10135793" y="3975315"/>
            <a:ext cx="1673915" cy="5424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Connector 3">
            <a:extLst>
              <a:ext uri="{FF2B5EF4-FFF2-40B4-BE49-F238E27FC236}">
                <a16:creationId xmlns:a16="http://schemas.microsoft.com/office/drawing/2014/main" id="{AB96BF52-40C4-C2E2-6DBA-9B4FB6827334}"/>
              </a:ext>
            </a:extLst>
          </p:cNvPr>
          <p:cNvSpPr/>
          <p:nvPr/>
        </p:nvSpPr>
        <p:spPr>
          <a:xfrm>
            <a:off x="7426961" y="2316480"/>
            <a:ext cx="3779520" cy="128016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511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4D9A8B-337C-0F96-5567-0CA313622E0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7110" r="3697" b="34981"/>
          <a:stretch/>
        </p:blipFill>
        <p:spPr>
          <a:xfrm>
            <a:off x="318658" y="1619396"/>
            <a:ext cx="11672807" cy="3242536"/>
          </a:xfrm>
          <a:prstGeom prst="rect">
            <a:avLst/>
          </a:prstGeom>
        </p:spPr>
      </p:pic>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39358" y="240449"/>
            <a:ext cx="11554684" cy="800219"/>
          </a:xfrm>
        </p:spPr>
        <p:txBody>
          <a:bodyPr/>
          <a:lstStyle/>
          <a:p>
            <a:r>
              <a:rPr lang="en-US" dirty="0"/>
              <a:t>Needs Assessment Survey –</a:t>
            </a:r>
            <a:r>
              <a:rPr lang="en-US" sz="2800" dirty="0"/>
              <a:t>Facilities and Amenities </a:t>
            </a:r>
            <a:br>
              <a:rPr lang="en-US" sz="2800" dirty="0"/>
            </a:br>
            <a:endParaRPr lang="en-US" sz="1800" b="0" dirty="0">
              <a:latin typeface="+mj-lt"/>
            </a:endParaRPr>
          </a:p>
        </p:txBody>
      </p:sp>
      <p:sp>
        <p:nvSpPr>
          <p:cNvPr id="5" name="TextBox 4">
            <a:extLst>
              <a:ext uri="{FF2B5EF4-FFF2-40B4-BE49-F238E27FC236}">
                <a16:creationId xmlns:a16="http://schemas.microsoft.com/office/drawing/2014/main" id="{7065FF7C-2ABC-6C26-3AE5-6068FD4866DF}"/>
              </a:ext>
            </a:extLst>
          </p:cNvPr>
          <p:cNvSpPr txBox="1"/>
          <p:nvPr/>
        </p:nvSpPr>
        <p:spPr>
          <a:xfrm>
            <a:off x="4068189" y="5319441"/>
            <a:ext cx="4173743" cy="338554"/>
          </a:xfrm>
          <a:prstGeom prst="rect">
            <a:avLst/>
          </a:prstGeom>
          <a:noFill/>
        </p:spPr>
        <p:txBody>
          <a:bodyPr wrap="square" rtlCol="0">
            <a:spAutoFit/>
          </a:bodyPr>
          <a:lstStyle/>
          <a:p>
            <a:r>
              <a:rPr lang="en-US" sz="1600" dirty="0"/>
              <a:t>Top, second, and third choices combined.</a:t>
            </a:r>
          </a:p>
        </p:txBody>
      </p:sp>
      <p:sp>
        <p:nvSpPr>
          <p:cNvPr id="9" name="TextBox 8">
            <a:extLst>
              <a:ext uri="{FF2B5EF4-FFF2-40B4-BE49-F238E27FC236}">
                <a16:creationId xmlns:a16="http://schemas.microsoft.com/office/drawing/2014/main" id="{F121E6BD-BE02-4BB3-6A6E-F95449D01212}"/>
              </a:ext>
            </a:extLst>
          </p:cNvPr>
          <p:cNvSpPr txBox="1"/>
          <p:nvPr/>
        </p:nvSpPr>
        <p:spPr>
          <a:xfrm>
            <a:off x="516766" y="861744"/>
            <a:ext cx="6094926" cy="369332"/>
          </a:xfrm>
          <a:prstGeom prst="rect">
            <a:avLst/>
          </a:prstGeom>
          <a:noFill/>
        </p:spPr>
        <p:txBody>
          <a:bodyPr wrap="square">
            <a:spAutoFit/>
          </a:bodyPr>
          <a:lstStyle/>
          <a:p>
            <a:r>
              <a:rPr lang="en-US" sz="1800" dirty="0">
                <a:solidFill>
                  <a:schemeClr val="tx2">
                    <a:lumMod val="75000"/>
                  </a:schemeClr>
                </a:solidFill>
                <a:latin typeface="+mj-lt"/>
              </a:rPr>
              <a:t>Top 3 Importanc</a:t>
            </a:r>
            <a:r>
              <a:rPr lang="en-US" dirty="0">
                <a:solidFill>
                  <a:schemeClr val="tx2">
                    <a:lumMod val="75000"/>
                  </a:schemeClr>
                </a:solidFill>
                <a:latin typeface="+mj-lt"/>
              </a:rPr>
              <a:t>e </a:t>
            </a:r>
            <a:r>
              <a:rPr lang="en-US" sz="1800" dirty="0">
                <a:solidFill>
                  <a:schemeClr val="tx2">
                    <a:lumMod val="75000"/>
                  </a:schemeClr>
                </a:solidFill>
                <a:latin typeface="+mj-lt"/>
              </a:rPr>
              <a:t>With and Without Children</a:t>
            </a:r>
            <a:endParaRPr lang="en-US" dirty="0">
              <a:solidFill>
                <a:schemeClr val="tx2">
                  <a:lumMod val="75000"/>
                </a:schemeClr>
              </a:solidFill>
              <a:latin typeface="+mj-lt"/>
            </a:endParaRPr>
          </a:p>
        </p:txBody>
      </p:sp>
    </p:spTree>
    <p:extLst>
      <p:ext uri="{BB962C8B-B14F-4D97-AF65-F5344CB8AC3E}">
        <p14:creationId xmlns:p14="http://schemas.microsoft.com/office/powerpoint/2010/main" val="3082810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49A39B-E215-40F3-3445-8D8BA2BC4F03}"/>
              </a:ext>
            </a:extLst>
          </p:cNvPr>
          <p:cNvSpPr>
            <a:spLocks noGrp="1"/>
          </p:cNvSpPr>
          <p:nvPr>
            <p:ph type="title"/>
          </p:nvPr>
        </p:nvSpPr>
        <p:spPr>
          <a:xfrm>
            <a:off x="320040" y="246887"/>
            <a:ext cx="11554684" cy="1040999"/>
          </a:xfrm>
        </p:spPr>
        <p:txBody>
          <a:bodyPr/>
          <a:lstStyle/>
          <a:p>
            <a:r>
              <a:rPr lang="en-US" dirty="0"/>
              <a:t>Needs Assessment Survey – </a:t>
            </a:r>
            <a:r>
              <a:rPr lang="en-US" sz="2800" dirty="0"/>
              <a:t>Reasons for Visitation</a:t>
            </a:r>
            <a:endParaRPr lang="en-US" dirty="0"/>
          </a:p>
        </p:txBody>
      </p:sp>
      <p:sp>
        <p:nvSpPr>
          <p:cNvPr id="5" name="Text Placeholder 4">
            <a:extLst>
              <a:ext uri="{FF2B5EF4-FFF2-40B4-BE49-F238E27FC236}">
                <a16:creationId xmlns:a16="http://schemas.microsoft.com/office/drawing/2014/main" id="{90485450-09B1-07B3-999D-D1BAC2F1C8FA}"/>
              </a:ext>
            </a:extLst>
          </p:cNvPr>
          <p:cNvSpPr>
            <a:spLocks noGrp="1"/>
          </p:cNvSpPr>
          <p:nvPr>
            <p:ph type="body" sz="quarter" idx="10"/>
          </p:nvPr>
        </p:nvSpPr>
        <p:spPr>
          <a:xfrm>
            <a:off x="370174" y="979298"/>
            <a:ext cx="11554683" cy="369332"/>
          </a:xfrm>
        </p:spPr>
        <p:txBody>
          <a:bodyPr/>
          <a:lstStyle/>
          <a:p>
            <a:r>
              <a:rPr lang="en-US" dirty="0">
                <a:solidFill>
                  <a:schemeClr val="bg2">
                    <a:lumMod val="25000"/>
                  </a:schemeClr>
                </a:solidFill>
              </a:rPr>
              <a:t>Main reasons for visiting a park site operated by Ada County Parks &amp; Waterways</a:t>
            </a:r>
          </a:p>
        </p:txBody>
      </p:sp>
      <p:pic>
        <p:nvPicPr>
          <p:cNvPr id="7" name="Graphic 6">
            <a:extLst>
              <a:ext uri="{FF2B5EF4-FFF2-40B4-BE49-F238E27FC236}">
                <a16:creationId xmlns:a16="http://schemas.microsoft.com/office/drawing/2014/main" id="{0279C43A-4375-D184-6F9B-663BC493998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517" r="4171" b="66576"/>
          <a:stretch/>
        </p:blipFill>
        <p:spPr>
          <a:xfrm>
            <a:off x="359835" y="2209567"/>
            <a:ext cx="11657909" cy="2110799"/>
          </a:xfrm>
          <a:prstGeom prst="rect">
            <a:avLst/>
          </a:prstGeom>
        </p:spPr>
      </p:pic>
    </p:spTree>
    <p:extLst>
      <p:ext uri="{BB962C8B-B14F-4D97-AF65-F5344CB8AC3E}">
        <p14:creationId xmlns:p14="http://schemas.microsoft.com/office/powerpoint/2010/main" val="775021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246888"/>
            <a:ext cx="11554684" cy="523220"/>
          </a:xfrm>
        </p:spPr>
        <p:txBody>
          <a:bodyPr/>
          <a:lstStyle/>
          <a:p>
            <a:r>
              <a:rPr lang="en-US" dirty="0"/>
              <a:t>Needs Assessment Survey – Frequency of Floating Boise River</a:t>
            </a:r>
          </a:p>
        </p:txBody>
      </p:sp>
      <p:sp>
        <p:nvSpPr>
          <p:cNvPr id="3" name="Text Placeholder 2">
            <a:extLst>
              <a:ext uri="{FF2B5EF4-FFF2-40B4-BE49-F238E27FC236}">
                <a16:creationId xmlns:a16="http://schemas.microsoft.com/office/drawing/2014/main" id="{48B627B0-897E-80C7-563D-47F74FCD003F}"/>
              </a:ext>
            </a:extLst>
          </p:cNvPr>
          <p:cNvSpPr>
            <a:spLocks noGrp="1"/>
          </p:cNvSpPr>
          <p:nvPr>
            <p:ph type="body" sz="quarter" idx="10"/>
          </p:nvPr>
        </p:nvSpPr>
        <p:spPr/>
        <p:txBody>
          <a:bodyPr/>
          <a:lstStyle/>
          <a:p>
            <a:r>
              <a:rPr lang="en-US" dirty="0"/>
              <a:t>More than half of respondents (51%) float the Boise River between Barber Park and Ann Morrison Park at least once a summer and 19% report not floating at all. </a:t>
            </a:r>
          </a:p>
        </p:txBody>
      </p:sp>
      <p:pic>
        <p:nvPicPr>
          <p:cNvPr id="7" name="Graphic 6">
            <a:extLst>
              <a:ext uri="{FF2B5EF4-FFF2-40B4-BE49-F238E27FC236}">
                <a16:creationId xmlns:a16="http://schemas.microsoft.com/office/drawing/2014/main" id="{937102CD-D3C9-A92A-737C-387326AD7A6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78" t="17098" r="1758" b="56105"/>
          <a:stretch/>
        </p:blipFill>
        <p:spPr>
          <a:xfrm>
            <a:off x="153869" y="2084091"/>
            <a:ext cx="11845624" cy="1052098"/>
          </a:xfrm>
          <a:prstGeom prst="rect">
            <a:avLst/>
          </a:prstGeom>
        </p:spPr>
      </p:pic>
    </p:spTree>
    <p:extLst>
      <p:ext uri="{BB962C8B-B14F-4D97-AF65-F5344CB8AC3E}">
        <p14:creationId xmlns:p14="http://schemas.microsoft.com/office/powerpoint/2010/main" val="3531537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246888"/>
            <a:ext cx="11554684" cy="523220"/>
          </a:xfrm>
        </p:spPr>
        <p:txBody>
          <a:bodyPr/>
          <a:lstStyle/>
          <a:p>
            <a:r>
              <a:rPr lang="en-US" dirty="0"/>
              <a:t>Needs Assessment Survey – Increasing Use</a:t>
            </a:r>
          </a:p>
        </p:txBody>
      </p:sp>
      <p:pic>
        <p:nvPicPr>
          <p:cNvPr id="7" name="Graphic 6">
            <a:extLst>
              <a:ext uri="{FF2B5EF4-FFF2-40B4-BE49-F238E27FC236}">
                <a16:creationId xmlns:a16="http://schemas.microsoft.com/office/drawing/2014/main" id="{209B30E3-3A32-BC24-01F6-6D54BA5DCF4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892" r="1582" b="58587"/>
          <a:stretch/>
        </p:blipFill>
        <p:spPr>
          <a:xfrm>
            <a:off x="437882" y="1546969"/>
            <a:ext cx="11677918" cy="2217983"/>
          </a:xfrm>
          <a:prstGeom prst="rect">
            <a:avLst/>
          </a:prstGeom>
        </p:spPr>
      </p:pic>
    </p:spTree>
    <p:extLst>
      <p:ext uri="{BB962C8B-B14F-4D97-AF65-F5344CB8AC3E}">
        <p14:creationId xmlns:p14="http://schemas.microsoft.com/office/powerpoint/2010/main" val="1799656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246888"/>
            <a:ext cx="11554684" cy="954107"/>
          </a:xfrm>
        </p:spPr>
        <p:txBody>
          <a:bodyPr/>
          <a:lstStyle/>
          <a:p>
            <a:r>
              <a:rPr lang="en-US" dirty="0"/>
              <a:t>Needs Assessment Survey – Feeling Welcome in Parks &amp; Facilities</a:t>
            </a:r>
            <a:endParaRPr lang="en-US" b="0" dirty="0">
              <a:latin typeface="+mj-lt"/>
            </a:endParaRPr>
          </a:p>
        </p:txBody>
      </p:sp>
      <p:pic>
        <p:nvPicPr>
          <p:cNvPr id="6" name="Graphic 5">
            <a:extLst>
              <a:ext uri="{FF2B5EF4-FFF2-40B4-BE49-F238E27FC236}">
                <a16:creationId xmlns:a16="http://schemas.microsoft.com/office/drawing/2014/main" id="{B5181DA3-BC56-AD78-2826-09F49E76CD9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9190" r="-257" b="8271"/>
          <a:stretch/>
        </p:blipFill>
        <p:spPr>
          <a:xfrm>
            <a:off x="792323" y="1398023"/>
            <a:ext cx="10607354" cy="4061954"/>
          </a:xfrm>
          <a:prstGeom prst="rect">
            <a:avLst/>
          </a:prstGeom>
        </p:spPr>
      </p:pic>
    </p:spTree>
    <p:extLst>
      <p:ext uri="{BB962C8B-B14F-4D97-AF65-F5344CB8AC3E}">
        <p14:creationId xmlns:p14="http://schemas.microsoft.com/office/powerpoint/2010/main" val="4250063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71043-6916-393A-6DE9-10C28369C419}"/>
              </a:ext>
            </a:extLst>
          </p:cNvPr>
          <p:cNvSpPr>
            <a:spLocks noGrp="1"/>
          </p:cNvSpPr>
          <p:nvPr>
            <p:ph type="title"/>
          </p:nvPr>
        </p:nvSpPr>
        <p:spPr>
          <a:xfrm>
            <a:off x="320040" y="246888"/>
            <a:ext cx="11554684" cy="523220"/>
          </a:xfrm>
        </p:spPr>
        <p:txBody>
          <a:bodyPr wrap="square" anchor="t">
            <a:normAutofit/>
          </a:bodyPr>
          <a:lstStyle/>
          <a:p>
            <a:r>
              <a:rPr lang="en-US" dirty="0"/>
              <a:t>Ada County Profile</a:t>
            </a:r>
          </a:p>
        </p:txBody>
      </p:sp>
      <p:pic>
        <p:nvPicPr>
          <p:cNvPr id="4" name="Picture 3">
            <a:extLst>
              <a:ext uri="{FF2B5EF4-FFF2-40B4-BE49-F238E27FC236}">
                <a16:creationId xmlns:a16="http://schemas.microsoft.com/office/drawing/2014/main" id="{3806B124-6819-66D4-7D2E-621CD9503429}"/>
              </a:ext>
            </a:extLst>
          </p:cNvPr>
          <p:cNvPicPr>
            <a:picLocks noChangeAspect="1"/>
          </p:cNvPicPr>
          <p:nvPr/>
        </p:nvPicPr>
        <p:blipFill rotWithShape="1">
          <a:blip r:embed="rId2">
            <a:extLst>
              <a:ext uri="{28A0092B-C50C-407E-A947-70E740481C1C}">
                <a14:useLocalDpi xmlns:a14="http://schemas.microsoft.com/office/drawing/2010/main" val="0"/>
              </a:ext>
            </a:extLst>
          </a:blip>
          <a:srcRect t="23606" r="-1" b="31313"/>
          <a:stretch/>
        </p:blipFill>
        <p:spPr>
          <a:xfrm>
            <a:off x="439929" y="1739900"/>
            <a:ext cx="11351356" cy="3837940"/>
          </a:xfrm>
          <a:prstGeom prst="rect">
            <a:avLst/>
          </a:prstGeom>
          <a:noFill/>
        </p:spPr>
      </p:pic>
    </p:spTree>
    <p:extLst>
      <p:ext uri="{BB962C8B-B14F-4D97-AF65-F5344CB8AC3E}">
        <p14:creationId xmlns:p14="http://schemas.microsoft.com/office/powerpoint/2010/main" val="2079446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246888"/>
            <a:ext cx="11554684" cy="523220"/>
          </a:xfrm>
        </p:spPr>
        <p:txBody>
          <a:bodyPr/>
          <a:lstStyle/>
          <a:p>
            <a:r>
              <a:rPr lang="en-US" dirty="0"/>
              <a:t>Needs Assessment Survey – Feeling Welcome</a:t>
            </a:r>
          </a:p>
        </p:txBody>
      </p:sp>
      <p:sp>
        <p:nvSpPr>
          <p:cNvPr id="9" name="TextBox 8">
            <a:extLst>
              <a:ext uri="{FF2B5EF4-FFF2-40B4-BE49-F238E27FC236}">
                <a16:creationId xmlns:a16="http://schemas.microsoft.com/office/drawing/2014/main" id="{E0191AFE-EB6C-033C-9E94-DFE1C71E41DF}"/>
              </a:ext>
            </a:extLst>
          </p:cNvPr>
          <p:cNvSpPr txBox="1"/>
          <p:nvPr/>
        </p:nvSpPr>
        <p:spPr>
          <a:xfrm>
            <a:off x="658433" y="887501"/>
            <a:ext cx="6094926" cy="369332"/>
          </a:xfrm>
          <a:prstGeom prst="rect">
            <a:avLst/>
          </a:prstGeom>
          <a:noFill/>
        </p:spPr>
        <p:txBody>
          <a:bodyPr wrap="square">
            <a:spAutoFit/>
          </a:bodyPr>
          <a:lstStyle/>
          <a:p>
            <a:r>
              <a:rPr lang="en-US" dirty="0">
                <a:solidFill>
                  <a:schemeClr val="bg2">
                    <a:lumMod val="25000"/>
                  </a:schemeClr>
                </a:solidFill>
                <a:latin typeface="+mj-lt"/>
              </a:rPr>
              <a:t>By ADA Need for Service</a:t>
            </a:r>
          </a:p>
        </p:txBody>
      </p:sp>
      <p:pic>
        <p:nvPicPr>
          <p:cNvPr id="4" name="Graphic 3">
            <a:extLst>
              <a:ext uri="{FF2B5EF4-FFF2-40B4-BE49-F238E27FC236}">
                <a16:creationId xmlns:a16="http://schemas.microsoft.com/office/drawing/2014/main" id="{C7DFDE25-E4CD-51B6-571A-B0AEFC3B254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 t="1" r="-394" b="6424"/>
          <a:stretch/>
        </p:blipFill>
        <p:spPr>
          <a:xfrm>
            <a:off x="432509" y="1474772"/>
            <a:ext cx="10838003" cy="4309340"/>
          </a:xfrm>
          <a:prstGeom prst="rect">
            <a:avLst/>
          </a:prstGeom>
        </p:spPr>
      </p:pic>
    </p:spTree>
    <p:extLst>
      <p:ext uri="{BB962C8B-B14F-4D97-AF65-F5344CB8AC3E}">
        <p14:creationId xmlns:p14="http://schemas.microsoft.com/office/powerpoint/2010/main" val="2606388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246888"/>
            <a:ext cx="11554684" cy="523220"/>
          </a:xfrm>
        </p:spPr>
        <p:txBody>
          <a:bodyPr/>
          <a:lstStyle/>
          <a:p>
            <a:r>
              <a:rPr lang="en-US" dirty="0"/>
              <a:t>Needs Assessment Survey – Feeling Welcome</a:t>
            </a:r>
          </a:p>
        </p:txBody>
      </p:sp>
      <p:sp>
        <p:nvSpPr>
          <p:cNvPr id="9" name="TextBox 8">
            <a:extLst>
              <a:ext uri="{FF2B5EF4-FFF2-40B4-BE49-F238E27FC236}">
                <a16:creationId xmlns:a16="http://schemas.microsoft.com/office/drawing/2014/main" id="{E0191AFE-EB6C-033C-9E94-DFE1C71E41DF}"/>
              </a:ext>
            </a:extLst>
          </p:cNvPr>
          <p:cNvSpPr txBox="1"/>
          <p:nvPr/>
        </p:nvSpPr>
        <p:spPr>
          <a:xfrm>
            <a:off x="658433" y="887501"/>
            <a:ext cx="6094926" cy="369332"/>
          </a:xfrm>
          <a:prstGeom prst="rect">
            <a:avLst/>
          </a:prstGeom>
          <a:noFill/>
        </p:spPr>
        <p:txBody>
          <a:bodyPr wrap="square">
            <a:spAutoFit/>
          </a:bodyPr>
          <a:lstStyle/>
          <a:p>
            <a:r>
              <a:rPr lang="en-US" dirty="0">
                <a:solidFill>
                  <a:schemeClr val="bg2">
                    <a:lumMod val="25000"/>
                  </a:schemeClr>
                </a:solidFill>
                <a:latin typeface="+mj-lt"/>
              </a:rPr>
              <a:t>By Hispanic Ethnicity</a:t>
            </a:r>
          </a:p>
        </p:txBody>
      </p:sp>
      <p:pic>
        <p:nvPicPr>
          <p:cNvPr id="4" name="Graphic 3">
            <a:extLst>
              <a:ext uri="{FF2B5EF4-FFF2-40B4-BE49-F238E27FC236}">
                <a16:creationId xmlns:a16="http://schemas.microsoft.com/office/drawing/2014/main" id="{AA8C00DC-6BBA-D92C-1D1B-454B02DDDE1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14502" r="190" b="6485"/>
          <a:stretch/>
        </p:blipFill>
        <p:spPr>
          <a:xfrm>
            <a:off x="345086" y="1554479"/>
            <a:ext cx="10830914" cy="3657601"/>
          </a:xfrm>
          <a:prstGeom prst="rect">
            <a:avLst/>
          </a:prstGeom>
        </p:spPr>
      </p:pic>
    </p:spTree>
    <p:extLst>
      <p:ext uri="{BB962C8B-B14F-4D97-AF65-F5344CB8AC3E}">
        <p14:creationId xmlns:p14="http://schemas.microsoft.com/office/powerpoint/2010/main" val="2194568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246888"/>
            <a:ext cx="11554684" cy="523220"/>
          </a:xfrm>
        </p:spPr>
        <p:txBody>
          <a:bodyPr/>
          <a:lstStyle/>
          <a:p>
            <a:r>
              <a:rPr lang="en-US" dirty="0"/>
              <a:t>Needs Assessment Survey – Future Priorities</a:t>
            </a:r>
          </a:p>
        </p:txBody>
      </p:sp>
      <p:pic>
        <p:nvPicPr>
          <p:cNvPr id="9" name="Graphic 8">
            <a:extLst>
              <a:ext uri="{FF2B5EF4-FFF2-40B4-BE49-F238E27FC236}">
                <a16:creationId xmlns:a16="http://schemas.microsoft.com/office/drawing/2014/main" id="{1689BAAD-1EBE-5874-7DDB-34A86E3C63B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2495" r="1392" b="45242"/>
          <a:stretch/>
        </p:blipFill>
        <p:spPr>
          <a:xfrm>
            <a:off x="454089" y="1339850"/>
            <a:ext cx="11283821" cy="4178300"/>
          </a:xfrm>
          <a:prstGeom prst="rect">
            <a:avLst/>
          </a:prstGeom>
        </p:spPr>
      </p:pic>
    </p:spTree>
    <p:extLst>
      <p:ext uri="{BB962C8B-B14F-4D97-AF65-F5344CB8AC3E}">
        <p14:creationId xmlns:p14="http://schemas.microsoft.com/office/powerpoint/2010/main" val="658046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8AE3-2E0B-7294-7723-9DD2FBECFD6F}"/>
              </a:ext>
            </a:extLst>
          </p:cNvPr>
          <p:cNvSpPr>
            <a:spLocks noGrp="1"/>
          </p:cNvSpPr>
          <p:nvPr>
            <p:ph type="title"/>
          </p:nvPr>
        </p:nvSpPr>
        <p:spPr/>
        <p:txBody>
          <a:bodyPr/>
          <a:lstStyle/>
          <a:p>
            <a:r>
              <a:rPr lang="en-US" dirty="0"/>
              <a:t>Needs Assessment Survey – Effectiveness of Communication</a:t>
            </a:r>
          </a:p>
        </p:txBody>
      </p:sp>
      <p:pic>
        <p:nvPicPr>
          <p:cNvPr id="7" name="Graphic 6">
            <a:extLst>
              <a:ext uri="{FF2B5EF4-FFF2-40B4-BE49-F238E27FC236}">
                <a16:creationId xmlns:a16="http://schemas.microsoft.com/office/drawing/2014/main" id="{4BFC9F9F-B36E-EBC7-F36C-B634A799900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93" t="39427" r="480" b="31277"/>
          <a:stretch/>
        </p:blipFill>
        <p:spPr>
          <a:xfrm>
            <a:off x="636238" y="2153076"/>
            <a:ext cx="10919524" cy="1345347"/>
          </a:xfrm>
          <a:prstGeom prst="rect">
            <a:avLst/>
          </a:prstGeom>
        </p:spPr>
      </p:pic>
      <p:sp>
        <p:nvSpPr>
          <p:cNvPr id="3" name="TextBox 2">
            <a:extLst>
              <a:ext uri="{FF2B5EF4-FFF2-40B4-BE49-F238E27FC236}">
                <a16:creationId xmlns:a16="http://schemas.microsoft.com/office/drawing/2014/main" id="{8A37A080-425C-FD32-E1E3-EECB1B826AE4}"/>
              </a:ext>
            </a:extLst>
          </p:cNvPr>
          <p:cNvSpPr txBox="1"/>
          <p:nvPr/>
        </p:nvSpPr>
        <p:spPr>
          <a:xfrm>
            <a:off x="1326524" y="4462530"/>
            <a:ext cx="9137560" cy="946597"/>
          </a:xfrm>
          <a:prstGeom prst="rect">
            <a:avLst/>
          </a:prstGeom>
          <a:noFill/>
        </p:spPr>
        <p:txBody>
          <a:bodyPr wrap="square" rtlCol="0">
            <a:spAutoFit/>
          </a:bodyPr>
          <a:lstStyle/>
          <a:p>
            <a:pPr algn="ctr"/>
            <a:r>
              <a:rPr lang="en-US" dirty="0"/>
              <a:t>Survey respondents were asked to rate effectiveness of communication from Ada County Parks &amp; Waterways on a scale of 1 to 5 with 1 being not effective and 5 being very effective.  Ratings of 1 and 2 made up 37% of responses.</a:t>
            </a:r>
          </a:p>
        </p:txBody>
      </p:sp>
    </p:spTree>
    <p:extLst>
      <p:ext uri="{BB962C8B-B14F-4D97-AF65-F5344CB8AC3E}">
        <p14:creationId xmlns:p14="http://schemas.microsoft.com/office/powerpoint/2010/main" val="3425634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8AE3-2E0B-7294-7723-9DD2FBECFD6F}"/>
              </a:ext>
            </a:extLst>
          </p:cNvPr>
          <p:cNvSpPr>
            <a:spLocks noGrp="1"/>
          </p:cNvSpPr>
          <p:nvPr>
            <p:ph type="title"/>
          </p:nvPr>
        </p:nvSpPr>
        <p:spPr/>
        <p:txBody>
          <a:bodyPr/>
          <a:lstStyle/>
          <a:p>
            <a:r>
              <a:rPr lang="en-US" dirty="0"/>
              <a:t>Needs Assessment Survey – Current Communication Methods</a:t>
            </a:r>
          </a:p>
        </p:txBody>
      </p:sp>
      <p:pic>
        <p:nvPicPr>
          <p:cNvPr id="7" name="Graphic 6">
            <a:extLst>
              <a:ext uri="{FF2B5EF4-FFF2-40B4-BE49-F238E27FC236}">
                <a16:creationId xmlns:a16="http://schemas.microsoft.com/office/drawing/2014/main" id="{E0BAD54D-3851-2C89-6D33-707EC0D6232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1461" r="-414" b="4680"/>
          <a:stretch/>
        </p:blipFill>
        <p:spPr>
          <a:xfrm>
            <a:off x="1019618" y="1021370"/>
            <a:ext cx="10152763" cy="4815260"/>
          </a:xfrm>
          <a:prstGeom prst="rect">
            <a:avLst/>
          </a:prstGeom>
        </p:spPr>
      </p:pic>
    </p:spTree>
    <p:extLst>
      <p:ext uri="{BB962C8B-B14F-4D97-AF65-F5344CB8AC3E}">
        <p14:creationId xmlns:p14="http://schemas.microsoft.com/office/powerpoint/2010/main" val="961693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8AE3-2E0B-7294-7723-9DD2FBECFD6F}"/>
              </a:ext>
            </a:extLst>
          </p:cNvPr>
          <p:cNvSpPr>
            <a:spLocks noGrp="1"/>
          </p:cNvSpPr>
          <p:nvPr>
            <p:ph type="title"/>
          </p:nvPr>
        </p:nvSpPr>
        <p:spPr/>
        <p:txBody>
          <a:bodyPr>
            <a:normAutofit/>
          </a:bodyPr>
          <a:lstStyle/>
          <a:p>
            <a:r>
              <a:rPr lang="en-US" dirty="0"/>
              <a:t>Needs Assessment Survey – Preferred Communications</a:t>
            </a:r>
          </a:p>
        </p:txBody>
      </p:sp>
      <p:sp>
        <p:nvSpPr>
          <p:cNvPr id="3" name="Text Placeholder 2">
            <a:extLst>
              <a:ext uri="{FF2B5EF4-FFF2-40B4-BE49-F238E27FC236}">
                <a16:creationId xmlns:a16="http://schemas.microsoft.com/office/drawing/2014/main" id="{6029242D-3FF3-431A-C69E-6C04574CA535}"/>
              </a:ext>
            </a:extLst>
          </p:cNvPr>
          <p:cNvSpPr>
            <a:spLocks noGrp="1"/>
          </p:cNvSpPr>
          <p:nvPr>
            <p:ph type="body" sz="quarter" idx="10"/>
          </p:nvPr>
        </p:nvSpPr>
        <p:spPr>
          <a:xfrm>
            <a:off x="318658" y="792554"/>
            <a:ext cx="11554683" cy="369332"/>
          </a:xfrm>
        </p:spPr>
        <p:txBody>
          <a:bodyPr/>
          <a:lstStyle/>
          <a:p>
            <a:r>
              <a:rPr lang="en-US" dirty="0"/>
              <a:t>Respondents prefer a variety of communication options</a:t>
            </a:r>
          </a:p>
        </p:txBody>
      </p:sp>
      <p:pic>
        <p:nvPicPr>
          <p:cNvPr id="4" name="Picture 3">
            <a:extLst>
              <a:ext uri="{FF2B5EF4-FFF2-40B4-BE49-F238E27FC236}">
                <a16:creationId xmlns:a16="http://schemas.microsoft.com/office/drawing/2014/main" id="{58B7B8AB-2BFE-A09A-18A6-9DA28C5B8B20}"/>
              </a:ext>
            </a:extLst>
          </p:cNvPr>
          <p:cNvPicPr>
            <a:picLocks noChangeAspect="1"/>
          </p:cNvPicPr>
          <p:nvPr/>
        </p:nvPicPr>
        <p:blipFill rotWithShape="1">
          <a:blip r:embed="rId2"/>
          <a:srcRect l="1" t="8928" r="872" b="9740"/>
          <a:stretch/>
        </p:blipFill>
        <p:spPr>
          <a:xfrm>
            <a:off x="779959" y="1210493"/>
            <a:ext cx="10636979" cy="5123936"/>
          </a:xfrm>
          <a:prstGeom prst="rect">
            <a:avLst/>
          </a:prstGeom>
        </p:spPr>
      </p:pic>
    </p:spTree>
    <p:extLst>
      <p:ext uri="{BB962C8B-B14F-4D97-AF65-F5344CB8AC3E}">
        <p14:creationId xmlns:p14="http://schemas.microsoft.com/office/powerpoint/2010/main" val="2971028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8AE3-2E0B-7294-7723-9DD2FBECFD6F}"/>
              </a:ext>
            </a:extLst>
          </p:cNvPr>
          <p:cNvSpPr>
            <a:spLocks noGrp="1"/>
          </p:cNvSpPr>
          <p:nvPr>
            <p:ph type="title"/>
          </p:nvPr>
        </p:nvSpPr>
        <p:spPr/>
        <p:txBody>
          <a:bodyPr>
            <a:normAutofit/>
          </a:bodyPr>
          <a:lstStyle/>
          <a:p>
            <a:r>
              <a:rPr lang="en-US" dirty="0"/>
              <a:t>Needs Assessment Survey – Types of Funding Support</a:t>
            </a:r>
          </a:p>
        </p:txBody>
      </p:sp>
      <p:pic>
        <p:nvPicPr>
          <p:cNvPr id="7" name="Graphic 6">
            <a:extLst>
              <a:ext uri="{FF2B5EF4-FFF2-40B4-BE49-F238E27FC236}">
                <a16:creationId xmlns:a16="http://schemas.microsoft.com/office/drawing/2014/main" id="{EBEE0B56-EF43-E7F6-B77A-70268CFCF92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32728" r="1015" b="5127"/>
          <a:stretch/>
        </p:blipFill>
        <p:spPr>
          <a:xfrm>
            <a:off x="81622" y="1276261"/>
            <a:ext cx="11951483" cy="3104355"/>
          </a:xfrm>
          <a:prstGeom prst="rect">
            <a:avLst/>
          </a:prstGeom>
        </p:spPr>
      </p:pic>
      <p:pic>
        <p:nvPicPr>
          <p:cNvPr id="9" name="Picture 8">
            <a:extLst>
              <a:ext uri="{FF2B5EF4-FFF2-40B4-BE49-F238E27FC236}">
                <a16:creationId xmlns:a16="http://schemas.microsoft.com/office/drawing/2014/main" id="{D91321AE-D86F-BE4C-1F7C-DB2316ADB8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22353" y="4906087"/>
            <a:ext cx="2406379" cy="58879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85165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8AE3-2E0B-7294-7723-9DD2FBECFD6F}"/>
              </a:ext>
            </a:extLst>
          </p:cNvPr>
          <p:cNvSpPr>
            <a:spLocks noGrp="1"/>
          </p:cNvSpPr>
          <p:nvPr>
            <p:ph type="title"/>
          </p:nvPr>
        </p:nvSpPr>
        <p:spPr/>
        <p:txBody>
          <a:bodyPr>
            <a:normAutofit fontScale="90000"/>
          </a:bodyPr>
          <a:lstStyle/>
          <a:p>
            <a:r>
              <a:rPr lang="en-US" dirty="0"/>
              <a:t>Needs Assessment Survey – Additional Comments &amp; Suggestions</a:t>
            </a:r>
          </a:p>
        </p:txBody>
      </p:sp>
      <p:sp>
        <p:nvSpPr>
          <p:cNvPr id="3" name="Text Placeholder 2">
            <a:extLst>
              <a:ext uri="{FF2B5EF4-FFF2-40B4-BE49-F238E27FC236}">
                <a16:creationId xmlns:a16="http://schemas.microsoft.com/office/drawing/2014/main" id="{6029242D-3FF3-431A-C69E-6C04574CA535}"/>
              </a:ext>
            </a:extLst>
          </p:cNvPr>
          <p:cNvSpPr>
            <a:spLocks noGrp="1"/>
          </p:cNvSpPr>
          <p:nvPr>
            <p:ph type="body" sz="half" idx="4294967295"/>
          </p:nvPr>
        </p:nvSpPr>
        <p:spPr>
          <a:xfrm>
            <a:off x="320040" y="832322"/>
            <a:ext cx="11554684" cy="971077"/>
          </a:xfrm>
        </p:spPr>
        <p:txBody>
          <a:bodyPr>
            <a:normAutofit fontScale="92500" lnSpcReduction="10000"/>
          </a:bodyPr>
          <a:lstStyle/>
          <a:p>
            <a:pPr marL="0" indent="0">
              <a:lnSpc>
                <a:spcPct val="134000"/>
              </a:lnSpc>
              <a:spcBef>
                <a:spcPts val="300"/>
              </a:spcBef>
              <a:spcAft>
                <a:spcPts val="300"/>
              </a:spcAft>
              <a:buNone/>
            </a:pPr>
            <a:r>
              <a:rPr lang="en-US" sz="1600" dirty="0">
                <a:solidFill>
                  <a:schemeClr val="accent1"/>
                </a:solidFill>
              </a:rPr>
              <a:t>At the end of the survey, respondents were given an opportunity to provide any additional comments or suggestions for Ada County Parks &amp; Waterways. A total of 195 comments were collected, with key themes highlighted below. A full list of comments can be found in the Appendix.</a:t>
            </a:r>
          </a:p>
        </p:txBody>
      </p:sp>
      <p:graphicFrame>
        <p:nvGraphicFramePr>
          <p:cNvPr id="4" name="Diagram 3">
            <a:extLst>
              <a:ext uri="{FF2B5EF4-FFF2-40B4-BE49-F238E27FC236}">
                <a16:creationId xmlns:a16="http://schemas.microsoft.com/office/drawing/2014/main" id="{E850326D-48BD-75EE-94D3-03500CFBFC8D}"/>
              </a:ext>
            </a:extLst>
          </p:cNvPr>
          <p:cNvGraphicFramePr/>
          <p:nvPr>
            <p:extLst>
              <p:ext uri="{D42A27DB-BD31-4B8C-83A1-F6EECF244321}">
                <p14:modId xmlns:p14="http://schemas.microsoft.com/office/powerpoint/2010/main" val="3902611258"/>
              </p:ext>
            </p:extLst>
          </p:nvPr>
        </p:nvGraphicFramePr>
        <p:xfrm>
          <a:off x="495301" y="2122098"/>
          <a:ext cx="11054714" cy="4226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B11585C-CE13-89EF-30DE-955F21053EAF}"/>
              </a:ext>
            </a:extLst>
          </p:cNvPr>
          <p:cNvSpPr txBox="1"/>
          <p:nvPr/>
        </p:nvSpPr>
        <p:spPr>
          <a:xfrm>
            <a:off x="891405" y="2610574"/>
            <a:ext cx="1826395" cy="923330"/>
          </a:xfrm>
          <a:prstGeom prst="rect">
            <a:avLst/>
          </a:prstGeom>
          <a:noFill/>
        </p:spPr>
        <p:txBody>
          <a:bodyPr wrap="square" rtlCol="0">
            <a:spAutoFit/>
          </a:bodyPr>
          <a:lstStyle/>
          <a:p>
            <a:pPr algn="ctr"/>
            <a:r>
              <a:rPr lang="en-US" b="1" dirty="0"/>
              <a:t>Park Development &amp; Maintenance</a:t>
            </a:r>
          </a:p>
        </p:txBody>
      </p:sp>
      <p:sp>
        <p:nvSpPr>
          <p:cNvPr id="8" name="TextBox 7">
            <a:extLst>
              <a:ext uri="{FF2B5EF4-FFF2-40B4-BE49-F238E27FC236}">
                <a16:creationId xmlns:a16="http://schemas.microsoft.com/office/drawing/2014/main" id="{7290575F-F025-735A-63F1-59ABEA3486A6}"/>
              </a:ext>
            </a:extLst>
          </p:cNvPr>
          <p:cNvSpPr txBox="1"/>
          <p:nvPr/>
        </p:nvSpPr>
        <p:spPr>
          <a:xfrm>
            <a:off x="2993370" y="2749074"/>
            <a:ext cx="1788565" cy="646331"/>
          </a:xfrm>
          <a:prstGeom prst="rect">
            <a:avLst/>
          </a:prstGeom>
          <a:noFill/>
        </p:spPr>
        <p:txBody>
          <a:bodyPr wrap="square" rtlCol="0">
            <a:spAutoFit/>
          </a:bodyPr>
          <a:lstStyle/>
          <a:p>
            <a:pPr algn="ctr"/>
            <a:r>
              <a:rPr lang="en-US" b="1" dirty="0"/>
              <a:t>Recreation &amp; Activities</a:t>
            </a:r>
          </a:p>
        </p:txBody>
      </p:sp>
      <p:sp>
        <p:nvSpPr>
          <p:cNvPr id="9" name="TextBox 8">
            <a:extLst>
              <a:ext uri="{FF2B5EF4-FFF2-40B4-BE49-F238E27FC236}">
                <a16:creationId xmlns:a16="http://schemas.microsoft.com/office/drawing/2014/main" id="{A121F1A8-D5CE-4F9C-B799-D5DB572275D4}"/>
              </a:ext>
            </a:extLst>
          </p:cNvPr>
          <p:cNvSpPr txBox="1"/>
          <p:nvPr/>
        </p:nvSpPr>
        <p:spPr>
          <a:xfrm>
            <a:off x="5057505" y="2749074"/>
            <a:ext cx="1924130" cy="646331"/>
          </a:xfrm>
          <a:prstGeom prst="rect">
            <a:avLst/>
          </a:prstGeom>
          <a:noFill/>
        </p:spPr>
        <p:txBody>
          <a:bodyPr wrap="square" rtlCol="0">
            <a:spAutoFit/>
          </a:bodyPr>
          <a:lstStyle/>
          <a:p>
            <a:pPr algn="ctr"/>
            <a:r>
              <a:rPr lang="en-US" b="1" dirty="0"/>
              <a:t>Communication &amp; Information</a:t>
            </a:r>
          </a:p>
        </p:txBody>
      </p:sp>
      <p:sp>
        <p:nvSpPr>
          <p:cNvPr id="10" name="TextBox 9">
            <a:extLst>
              <a:ext uri="{FF2B5EF4-FFF2-40B4-BE49-F238E27FC236}">
                <a16:creationId xmlns:a16="http://schemas.microsoft.com/office/drawing/2014/main" id="{5CEFC38E-A096-7CCD-6813-A5451CD31A45}"/>
              </a:ext>
            </a:extLst>
          </p:cNvPr>
          <p:cNvSpPr txBox="1"/>
          <p:nvPr/>
        </p:nvSpPr>
        <p:spPr>
          <a:xfrm>
            <a:off x="9330420" y="2749074"/>
            <a:ext cx="1944774" cy="646331"/>
          </a:xfrm>
          <a:prstGeom prst="rect">
            <a:avLst/>
          </a:prstGeom>
          <a:noFill/>
        </p:spPr>
        <p:txBody>
          <a:bodyPr wrap="square" rtlCol="0">
            <a:spAutoFit/>
          </a:bodyPr>
          <a:lstStyle/>
          <a:p>
            <a:pPr algn="ctr"/>
            <a:r>
              <a:rPr lang="en-US" b="1" dirty="0"/>
              <a:t>Accessibility &amp; Parking</a:t>
            </a:r>
          </a:p>
        </p:txBody>
      </p:sp>
      <p:sp>
        <p:nvSpPr>
          <p:cNvPr id="6" name="TextBox 5">
            <a:extLst>
              <a:ext uri="{FF2B5EF4-FFF2-40B4-BE49-F238E27FC236}">
                <a16:creationId xmlns:a16="http://schemas.microsoft.com/office/drawing/2014/main" id="{A46C025E-09AF-EF48-D838-8F00D3F5C914}"/>
              </a:ext>
            </a:extLst>
          </p:cNvPr>
          <p:cNvSpPr txBox="1"/>
          <p:nvPr/>
        </p:nvSpPr>
        <p:spPr>
          <a:xfrm>
            <a:off x="7133321" y="2472075"/>
            <a:ext cx="1924130" cy="1200329"/>
          </a:xfrm>
          <a:prstGeom prst="rect">
            <a:avLst/>
          </a:prstGeom>
          <a:noFill/>
        </p:spPr>
        <p:txBody>
          <a:bodyPr wrap="square" rtlCol="0">
            <a:spAutoFit/>
          </a:bodyPr>
          <a:lstStyle/>
          <a:p>
            <a:pPr algn="ctr"/>
            <a:r>
              <a:rPr lang="en-US" b="1" dirty="0"/>
              <a:t>Environmental Conservation &amp; River Management</a:t>
            </a:r>
          </a:p>
        </p:txBody>
      </p:sp>
    </p:spTree>
    <p:extLst>
      <p:ext uri="{BB962C8B-B14F-4D97-AF65-F5344CB8AC3E}">
        <p14:creationId xmlns:p14="http://schemas.microsoft.com/office/powerpoint/2010/main" val="444771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246888"/>
            <a:ext cx="11554684" cy="523220"/>
          </a:xfrm>
        </p:spPr>
        <p:txBody>
          <a:bodyPr/>
          <a:lstStyle/>
          <a:p>
            <a:r>
              <a:rPr lang="en-US" dirty="0"/>
              <a:t>Placer AI Data - Frequency of Barber Park Visits</a:t>
            </a:r>
          </a:p>
        </p:txBody>
      </p:sp>
      <p:sp>
        <p:nvSpPr>
          <p:cNvPr id="3" name="TextBox 2">
            <a:extLst>
              <a:ext uri="{FF2B5EF4-FFF2-40B4-BE49-F238E27FC236}">
                <a16:creationId xmlns:a16="http://schemas.microsoft.com/office/drawing/2014/main" id="{4129C53B-E161-B565-82D8-E850A4574C47}"/>
              </a:ext>
            </a:extLst>
          </p:cNvPr>
          <p:cNvSpPr txBox="1"/>
          <p:nvPr/>
        </p:nvSpPr>
        <p:spPr>
          <a:xfrm>
            <a:off x="2865549" y="1751527"/>
            <a:ext cx="7843234" cy="2831544"/>
          </a:xfrm>
          <a:prstGeom prst="rect">
            <a:avLst/>
          </a:prstGeom>
          <a:noFill/>
        </p:spPr>
        <p:txBody>
          <a:bodyPr wrap="square" rtlCol="0">
            <a:spAutoFit/>
          </a:bodyPr>
          <a:lstStyle/>
          <a:p>
            <a:r>
              <a:rPr lang="en-US" sz="3200" dirty="0"/>
              <a:t>Barber Park Education and Events Center (500 feet catch area)</a:t>
            </a:r>
          </a:p>
          <a:p>
            <a:endParaRPr lang="en-US" sz="3200" dirty="0"/>
          </a:p>
          <a:p>
            <a:r>
              <a:rPr lang="en-US" sz="3200" dirty="0"/>
              <a:t>Visits 					    130.5K</a:t>
            </a:r>
          </a:p>
          <a:p>
            <a:r>
              <a:rPr lang="en-US" sz="3200" dirty="0"/>
              <a:t>Unique Visitors			  99.0K  </a:t>
            </a:r>
          </a:p>
          <a:p>
            <a:endParaRPr lang="en-US" dirty="0"/>
          </a:p>
        </p:txBody>
      </p:sp>
      <p:sp>
        <p:nvSpPr>
          <p:cNvPr id="4" name="TextBox 3">
            <a:extLst>
              <a:ext uri="{FF2B5EF4-FFF2-40B4-BE49-F238E27FC236}">
                <a16:creationId xmlns:a16="http://schemas.microsoft.com/office/drawing/2014/main" id="{001C1FDF-EFC0-56CB-62AF-3FF5731003FC}"/>
              </a:ext>
            </a:extLst>
          </p:cNvPr>
          <p:cNvSpPr txBox="1"/>
          <p:nvPr/>
        </p:nvSpPr>
        <p:spPr>
          <a:xfrm>
            <a:off x="1345842" y="4958366"/>
            <a:ext cx="10309538" cy="1200329"/>
          </a:xfrm>
          <a:prstGeom prst="rect">
            <a:avLst/>
          </a:prstGeom>
          <a:noFill/>
        </p:spPr>
        <p:txBody>
          <a:bodyPr wrap="square" rtlCol="0">
            <a:spAutoFit/>
          </a:bodyPr>
          <a:lstStyle/>
          <a:p>
            <a:r>
              <a:rPr lang="en-US" sz="2400" i="1" dirty="0"/>
              <a:t>Placer AI uses cell phone data to capture visits.  The number of people floating that do not bring their cell phones into the park is unknown, potentially understating the number of visitors</a:t>
            </a:r>
          </a:p>
        </p:txBody>
      </p:sp>
    </p:spTree>
    <p:extLst>
      <p:ext uri="{BB962C8B-B14F-4D97-AF65-F5344CB8AC3E}">
        <p14:creationId xmlns:p14="http://schemas.microsoft.com/office/powerpoint/2010/main" val="2837598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A4341C-C89D-2CFA-134C-183A08070CA6}"/>
              </a:ext>
            </a:extLst>
          </p:cNvPr>
          <p:cNvPicPr>
            <a:picLocks noChangeAspect="1"/>
          </p:cNvPicPr>
          <p:nvPr/>
        </p:nvPicPr>
        <p:blipFill rotWithShape="1">
          <a:blip r:embed="rId2"/>
          <a:srcRect t="10553" r="2250"/>
          <a:stretch/>
        </p:blipFill>
        <p:spPr>
          <a:xfrm>
            <a:off x="904239" y="1717040"/>
            <a:ext cx="10623625" cy="4316712"/>
          </a:xfrm>
          <a:prstGeom prst="rect">
            <a:avLst/>
          </a:prstGeom>
        </p:spPr>
      </p:pic>
      <p:sp>
        <p:nvSpPr>
          <p:cNvPr id="6" name="TextBox 5">
            <a:extLst>
              <a:ext uri="{FF2B5EF4-FFF2-40B4-BE49-F238E27FC236}">
                <a16:creationId xmlns:a16="http://schemas.microsoft.com/office/drawing/2014/main" id="{542CC1C8-5C50-DDA4-5AE0-86DEA821BF19}"/>
              </a:ext>
            </a:extLst>
          </p:cNvPr>
          <p:cNvSpPr txBox="1"/>
          <p:nvPr/>
        </p:nvSpPr>
        <p:spPr>
          <a:xfrm>
            <a:off x="955040" y="1046480"/>
            <a:ext cx="7396480" cy="369332"/>
          </a:xfrm>
          <a:prstGeom prst="rect">
            <a:avLst/>
          </a:prstGeom>
          <a:noFill/>
        </p:spPr>
        <p:txBody>
          <a:bodyPr wrap="square" rtlCol="0">
            <a:spAutoFit/>
          </a:bodyPr>
          <a:lstStyle/>
          <a:p>
            <a:r>
              <a:rPr lang="en-US" dirty="0">
                <a:solidFill>
                  <a:schemeClr val="bg2">
                    <a:lumMod val="25000"/>
                  </a:schemeClr>
                </a:solidFill>
                <a:latin typeface="+mj-lt"/>
              </a:rPr>
              <a:t>Daily Visit Counts at Barber Park</a:t>
            </a:r>
          </a:p>
        </p:txBody>
      </p:sp>
      <p:sp>
        <p:nvSpPr>
          <p:cNvPr id="3" name="Title 1">
            <a:extLst>
              <a:ext uri="{FF2B5EF4-FFF2-40B4-BE49-F238E27FC236}">
                <a16:creationId xmlns:a16="http://schemas.microsoft.com/office/drawing/2014/main" id="{BABE97B0-986B-73D3-2E72-86B31022BB7F}"/>
              </a:ext>
            </a:extLst>
          </p:cNvPr>
          <p:cNvSpPr txBox="1">
            <a:spLocks/>
          </p:cNvSpPr>
          <p:nvPr/>
        </p:nvSpPr>
        <p:spPr>
          <a:xfrm>
            <a:off x="474586" y="337040"/>
            <a:ext cx="11554684" cy="523220"/>
          </a:xfrm>
          <a:prstGeom prst="rect">
            <a:avLst/>
          </a:prstGeom>
        </p:spPr>
        <p:txBody>
          <a:bodyPr vert="horz" wrap="square" lIns="91440" tIns="45720" rIns="91440" bIns="45720" rtlCol="0" anchor="t" anchorCtr="0">
            <a:spAutoFit/>
          </a:bodyPr>
          <a:lstStyle>
            <a:lvl1pPr algn="l" defTabSz="342900" rtl="0" eaLnBrk="1" latinLnBrk="0" hangingPunct="1">
              <a:lnSpc>
                <a:spcPct val="100000"/>
              </a:lnSpc>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Placer AI Data - Frequency of Barber Park Visits</a:t>
            </a:r>
          </a:p>
        </p:txBody>
      </p:sp>
    </p:spTree>
    <p:extLst>
      <p:ext uri="{BB962C8B-B14F-4D97-AF65-F5344CB8AC3E}">
        <p14:creationId xmlns:p14="http://schemas.microsoft.com/office/powerpoint/2010/main" val="1791040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a:xfrm>
            <a:off x="318657" y="190097"/>
            <a:ext cx="11554684" cy="523220"/>
          </a:xfrm>
        </p:spPr>
        <p:txBody>
          <a:bodyPr/>
          <a:lstStyle/>
          <a:p>
            <a:r>
              <a:rPr lang="en-US" sz="2800" dirty="0"/>
              <a:t>Ada County Profile</a:t>
            </a:r>
            <a:endParaRPr lang="en-US" dirty="0"/>
          </a:p>
        </p:txBody>
      </p:sp>
      <p:graphicFrame>
        <p:nvGraphicFramePr>
          <p:cNvPr id="4" name="Chart 3">
            <a:extLst>
              <a:ext uri="{FF2B5EF4-FFF2-40B4-BE49-F238E27FC236}">
                <a16:creationId xmlns:a16="http://schemas.microsoft.com/office/drawing/2014/main" id="{370833E5-6810-7D7C-1574-4DC0D893779B}"/>
              </a:ext>
            </a:extLst>
          </p:cNvPr>
          <p:cNvGraphicFramePr/>
          <p:nvPr>
            <p:extLst>
              <p:ext uri="{D42A27DB-BD31-4B8C-83A1-F6EECF244321}">
                <p14:modId xmlns:p14="http://schemas.microsoft.com/office/powerpoint/2010/main" val="1076920601"/>
              </p:ext>
            </p:extLst>
          </p:nvPr>
        </p:nvGraphicFramePr>
        <p:xfrm>
          <a:off x="724612" y="1846218"/>
          <a:ext cx="10742776" cy="422038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9A22AD9A-273E-1434-D2B1-B8DD0DEF955B}"/>
              </a:ext>
            </a:extLst>
          </p:cNvPr>
          <p:cNvSpPr txBox="1"/>
          <p:nvPr/>
        </p:nvSpPr>
        <p:spPr>
          <a:xfrm>
            <a:off x="318657" y="1024864"/>
            <a:ext cx="5400945" cy="369332"/>
          </a:xfrm>
          <a:prstGeom prst="rect">
            <a:avLst/>
          </a:prstGeom>
          <a:noFill/>
        </p:spPr>
        <p:txBody>
          <a:bodyPr wrap="square" rtlCol="0">
            <a:spAutoFit/>
          </a:bodyPr>
          <a:lstStyle/>
          <a:p>
            <a:r>
              <a:rPr lang="en-US" dirty="0"/>
              <a:t>Population 1990, Projected to 2050</a:t>
            </a:r>
          </a:p>
        </p:txBody>
      </p:sp>
    </p:spTree>
    <p:extLst>
      <p:ext uri="{BB962C8B-B14F-4D97-AF65-F5344CB8AC3E}">
        <p14:creationId xmlns:p14="http://schemas.microsoft.com/office/powerpoint/2010/main" val="3017963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115152"/>
            <a:ext cx="11554684" cy="523220"/>
          </a:xfrm>
        </p:spPr>
        <p:txBody>
          <a:bodyPr/>
          <a:lstStyle/>
          <a:p>
            <a:r>
              <a:rPr lang="en-US" dirty="0"/>
              <a:t>Placer AI Data - Frequency of Barber Park Visits</a:t>
            </a:r>
          </a:p>
        </p:txBody>
      </p:sp>
      <p:sp>
        <p:nvSpPr>
          <p:cNvPr id="6" name="TextBox 5">
            <a:extLst>
              <a:ext uri="{FF2B5EF4-FFF2-40B4-BE49-F238E27FC236}">
                <a16:creationId xmlns:a16="http://schemas.microsoft.com/office/drawing/2014/main" id="{542CC1C8-5C50-DDA4-5AE0-86DEA821BF19}"/>
              </a:ext>
            </a:extLst>
          </p:cNvPr>
          <p:cNvSpPr txBox="1"/>
          <p:nvPr/>
        </p:nvSpPr>
        <p:spPr>
          <a:xfrm>
            <a:off x="1154116" y="838345"/>
            <a:ext cx="7396480" cy="369332"/>
          </a:xfrm>
          <a:prstGeom prst="rect">
            <a:avLst/>
          </a:prstGeom>
          <a:noFill/>
        </p:spPr>
        <p:txBody>
          <a:bodyPr wrap="square" rtlCol="0">
            <a:spAutoFit/>
          </a:bodyPr>
          <a:lstStyle/>
          <a:p>
            <a:r>
              <a:rPr lang="en-US" dirty="0">
                <a:solidFill>
                  <a:schemeClr val="bg2">
                    <a:lumMod val="25000"/>
                  </a:schemeClr>
                </a:solidFill>
                <a:latin typeface="+mj-lt"/>
              </a:rPr>
              <a:t>Visits to Barber Park by Day of the Week </a:t>
            </a:r>
          </a:p>
        </p:txBody>
      </p:sp>
      <p:pic>
        <p:nvPicPr>
          <p:cNvPr id="4" name="Picture 3">
            <a:extLst>
              <a:ext uri="{FF2B5EF4-FFF2-40B4-BE49-F238E27FC236}">
                <a16:creationId xmlns:a16="http://schemas.microsoft.com/office/drawing/2014/main" id="{47024B7F-9113-2775-C92D-001DB606320E}"/>
              </a:ext>
            </a:extLst>
          </p:cNvPr>
          <p:cNvPicPr>
            <a:picLocks noChangeAspect="1"/>
          </p:cNvPicPr>
          <p:nvPr/>
        </p:nvPicPr>
        <p:blipFill rotWithShape="1">
          <a:blip r:embed="rId2"/>
          <a:srcRect l="1431" t="5012"/>
          <a:stretch/>
        </p:blipFill>
        <p:spPr>
          <a:xfrm>
            <a:off x="171840" y="1487837"/>
            <a:ext cx="11048932" cy="4381541"/>
          </a:xfrm>
          <a:prstGeom prst="rect">
            <a:avLst/>
          </a:prstGeom>
        </p:spPr>
      </p:pic>
    </p:spTree>
    <p:extLst>
      <p:ext uri="{BB962C8B-B14F-4D97-AF65-F5344CB8AC3E}">
        <p14:creationId xmlns:p14="http://schemas.microsoft.com/office/powerpoint/2010/main" val="3828738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54C1957-6699-FAD9-B753-0B427A6722C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0" y="0"/>
            <a:ext cx="12192000" cy="6858000"/>
          </a:xfrm>
          <a:noFill/>
        </p:spPr>
      </p:pic>
      <p:sp>
        <p:nvSpPr>
          <p:cNvPr id="3" name="Title 2">
            <a:extLst>
              <a:ext uri="{FF2B5EF4-FFF2-40B4-BE49-F238E27FC236}">
                <a16:creationId xmlns:a16="http://schemas.microsoft.com/office/drawing/2014/main" id="{5AD541DE-096C-2FBE-DEA1-2576BBD20303}"/>
              </a:ext>
            </a:extLst>
          </p:cNvPr>
          <p:cNvSpPr>
            <a:spLocks noGrp="1"/>
          </p:cNvSpPr>
          <p:nvPr>
            <p:ph type="ctrTitle"/>
          </p:nvPr>
        </p:nvSpPr>
        <p:spPr>
          <a:xfrm>
            <a:off x="4203739" y="303919"/>
            <a:ext cx="9155723" cy="955430"/>
          </a:xfrm>
        </p:spPr>
        <p:txBody>
          <a:bodyPr wrap="square" anchor="ctr">
            <a:noAutofit/>
          </a:bodyPr>
          <a:lstStyle/>
          <a:p>
            <a:pPr>
              <a:lnSpc>
                <a:spcPct val="90000"/>
              </a:lnSpc>
            </a:pPr>
            <a:r>
              <a:rPr lang="en-US" sz="3600" dirty="0"/>
              <a:t>Level of Service Provided by Ada County Parks &amp; Waterways</a:t>
            </a:r>
          </a:p>
        </p:txBody>
      </p:sp>
    </p:spTree>
    <p:extLst>
      <p:ext uri="{BB962C8B-B14F-4D97-AF65-F5344CB8AC3E}">
        <p14:creationId xmlns:p14="http://schemas.microsoft.com/office/powerpoint/2010/main" val="1097014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a:xfrm>
            <a:off x="365115" y="198438"/>
            <a:ext cx="11554684" cy="416855"/>
          </a:xfrm>
        </p:spPr>
        <p:txBody>
          <a:bodyPr wrap="square" anchor="b">
            <a:noAutofit/>
          </a:bodyPr>
          <a:lstStyle/>
          <a:p>
            <a:pPr>
              <a:lnSpc>
                <a:spcPct val="90000"/>
              </a:lnSpc>
            </a:pPr>
            <a:r>
              <a:rPr lang="en-US" dirty="0"/>
              <a:t>Park, Trails, and Open Space Inventory</a:t>
            </a:r>
          </a:p>
        </p:txBody>
      </p:sp>
      <p:pic>
        <p:nvPicPr>
          <p:cNvPr id="2" name="Picture 1">
            <a:extLst>
              <a:ext uri="{FF2B5EF4-FFF2-40B4-BE49-F238E27FC236}">
                <a16:creationId xmlns:a16="http://schemas.microsoft.com/office/drawing/2014/main" id="{A8FBEA0E-4752-B2A7-87EF-EEE889C46C68}"/>
              </a:ext>
            </a:extLst>
          </p:cNvPr>
          <p:cNvPicPr>
            <a:picLocks noChangeAspect="1"/>
          </p:cNvPicPr>
          <p:nvPr/>
        </p:nvPicPr>
        <p:blipFill>
          <a:blip r:embed="rId2" cstate="print">
            <a:extLst>
              <a:ext uri="{28A0092B-C50C-407E-A947-70E740481C1C}">
                <a14:useLocalDpi xmlns:a14="http://schemas.microsoft.com/office/drawing/2010/main" val="0"/>
              </a:ext>
            </a:extLst>
          </a:blip>
          <a:srcRect l="23852" r="23852"/>
          <a:stretch>
            <a:fillRect/>
          </a:stretch>
        </p:blipFill>
        <p:spPr bwMode="auto">
          <a:xfrm>
            <a:off x="4208054" y="1004552"/>
            <a:ext cx="4704102" cy="57721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9067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p:txBody>
          <a:bodyPr/>
          <a:lstStyle/>
          <a:p>
            <a:r>
              <a:rPr lang="en-US" dirty="0"/>
              <a:t>Needs Assessment Survey – </a:t>
            </a:r>
            <a:r>
              <a:rPr lang="en-US" sz="2800" dirty="0"/>
              <a:t>Awareness and Frequency of Use</a:t>
            </a:r>
            <a:endParaRPr lang="en-US" b="0" dirty="0">
              <a:latin typeface="+mj-lt"/>
            </a:endParaRPr>
          </a:p>
        </p:txBody>
      </p:sp>
      <p:sp>
        <p:nvSpPr>
          <p:cNvPr id="4" name="Slide Number Placeholder 3">
            <a:extLst>
              <a:ext uri="{FF2B5EF4-FFF2-40B4-BE49-F238E27FC236}">
                <a16:creationId xmlns:a16="http://schemas.microsoft.com/office/drawing/2014/main" id="{460B8195-ECAF-5C2A-A0CD-E221F12B6441}"/>
              </a:ext>
            </a:extLst>
          </p:cNvPr>
          <p:cNvSpPr>
            <a:spLocks noGrp="1"/>
          </p:cNvSpPr>
          <p:nvPr>
            <p:ph type="sldNum" sz="quarter" idx="4294967295"/>
          </p:nvPr>
        </p:nvSpPr>
        <p:spPr>
          <a:xfrm>
            <a:off x="10656888" y="6410325"/>
            <a:ext cx="1535112" cy="323850"/>
          </a:xfrm>
          <a:prstGeom prst="rect">
            <a:avLst/>
          </a:prstGeom>
        </p:spPr>
        <p:txBody>
          <a:bodyPr/>
          <a:lstStyle/>
          <a:p>
            <a:fld id="{8E018CA3-64CA-4DFD-AF66-EC775A1550A7}" type="slidenum">
              <a:rPr lang="en-US" smtClean="0"/>
              <a:t>53</a:t>
            </a:fld>
            <a:endParaRPr lang="en-US" dirty="0"/>
          </a:p>
        </p:txBody>
      </p:sp>
      <p:pic>
        <p:nvPicPr>
          <p:cNvPr id="7" name="Graphic 6">
            <a:extLst>
              <a:ext uri="{FF2B5EF4-FFF2-40B4-BE49-F238E27FC236}">
                <a16:creationId xmlns:a16="http://schemas.microsoft.com/office/drawing/2014/main" id="{FF17C108-32FC-18AE-A5B5-E0454014D6D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934" r="557" b="15436"/>
          <a:stretch/>
        </p:blipFill>
        <p:spPr>
          <a:xfrm>
            <a:off x="602168" y="1644694"/>
            <a:ext cx="10658015" cy="3205980"/>
          </a:xfrm>
          <a:prstGeom prst="rect">
            <a:avLst/>
          </a:prstGeom>
        </p:spPr>
      </p:pic>
    </p:spTree>
    <p:extLst>
      <p:ext uri="{BB962C8B-B14F-4D97-AF65-F5344CB8AC3E}">
        <p14:creationId xmlns:p14="http://schemas.microsoft.com/office/powerpoint/2010/main" val="2688239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246888"/>
            <a:ext cx="11554684" cy="954107"/>
          </a:xfrm>
        </p:spPr>
        <p:txBody>
          <a:bodyPr/>
          <a:lstStyle/>
          <a:p>
            <a:r>
              <a:rPr lang="en-US" dirty="0"/>
              <a:t>Needs Assessment Survey – Overall Physical Condition of Park Sites</a:t>
            </a:r>
          </a:p>
        </p:txBody>
      </p:sp>
      <p:sp>
        <p:nvSpPr>
          <p:cNvPr id="4" name="Slide Number Placeholder 3">
            <a:extLst>
              <a:ext uri="{FF2B5EF4-FFF2-40B4-BE49-F238E27FC236}">
                <a16:creationId xmlns:a16="http://schemas.microsoft.com/office/drawing/2014/main" id="{460B8195-ECAF-5C2A-A0CD-E221F12B6441}"/>
              </a:ext>
            </a:extLst>
          </p:cNvPr>
          <p:cNvSpPr>
            <a:spLocks noGrp="1"/>
          </p:cNvSpPr>
          <p:nvPr>
            <p:ph type="sldNum" sz="quarter" idx="4294967295"/>
          </p:nvPr>
        </p:nvSpPr>
        <p:spPr>
          <a:xfrm>
            <a:off x="10656888" y="6410325"/>
            <a:ext cx="1535112" cy="323850"/>
          </a:xfrm>
          <a:prstGeom prst="rect">
            <a:avLst/>
          </a:prstGeom>
        </p:spPr>
        <p:txBody>
          <a:bodyPr/>
          <a:lstStyle/>
          <a:p>
            <a:fld id="{8E018CA3-64CA-4DFD-AF66-EC775A1550A7}" type="slidenum">
              <a:rPr lang="en-US" smtClean="0"/>
              <a:t>54</a:t>
            </a:fld>
            <a:endParaRPr lang="en-US" dirty="0"/>
          </a:p>
        </p:txBody>
      </p:sp>
      <p:pic>
        <p:nvPicPr>
          <p:cNvPr id="7" name="Graphic 6">
            <a:extLst>
              <a:ext uri="{FF2B5EF4-FFF2-40B4-BE49-F238E27FC236}">
                <a16:creationId xmlns:a16="http://schemas.microsoft.com/office/drawing/2014/main" id="{460CFD68-0E5F-6A6A-AE13-A9272909A4C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7" t="15375" r="786" b="4268"/>
          <a:stretch/>
        </p:blipFill>
        <p:spPr>
          <a:xfrm>
            <a:off x="773252" y="1810389"/>
            <a:ext cx="10162728" cy="3099141"/>
          </a:xfrm>
          <a:prstGeom prst="rect">
            <a:avLst/>
          </a:prstGeom>
        </p:spPr>
      </p:pic>
    </p:spTree>
    <p:extLst>
      <p:ext uri="{BB962C8B-B14F-4D97-AF65-F5344CB8AC3E}">
        <p14:creationId xmlns:p14="http://schemas.microsoft.com/office/powerpoint/2010/main" val="35360496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a:xfrm>
            <a:off x="320040" y="246888"/>
            <a:ext cx="11554684" cy="523220"/>
          </a:xfrm>
        </p:spPr>
        <p:txBody>
          <a:bodyPr/>
          <a:lstStyle/>
          <a:p>
            <a:r>
              <a:rPr lang="en-US" dirty="0"/>
              <a:t>Park, Trails, and Open Space Inventory</a:t>
            </a:r>
          </a:p>
        </p:txBody>
      </p:sp>
      <p:graphicFrame>
        <p:nvGraphicFramePr>
          <p:cNvPr id="4" name="Table 3">
            <a:extLst>
              <a:ext uri="{FF2B5EF4-FFF2-40B4-BE49-F238E27FC236}">
                <a16:creationId xmlns:a16="http://schemas.microsoft.com/office/drawing/2014/main" id="{1B308BA7-42B1-1A3E-29FE-ACB2FDFAB7D6}"/>
              </a:ext>
            </a:extLst>
          </p:cNvPr>
          <p:cNvGraphicFramePr>
            <a:graphicFrameLocks noGrp="1"/>
          </p:cNvGraphicFramePr>
          <p:nvPr>
            <p:extLst>
              <p:ext uri="{D42A27DB-BD31-4B8C-83A1-F6EECF244321}">
                <p14:modId xmlns:p14="http://schemas.microsoft.com/office/powerpoint/2010/main" val="2949947437"/>
              </p:ext>
            </p:extLst>
          </p:nvPr>
        </p:nvGraphicFramePr>
        <p:xfrm>
          <a:off x="4441031" y="1754981"/>
          <a:ext cx="3013654" cy="1088959"/>
        </p:xfrm>
        <a:graphic>
          <a:graphicData uri="http://schemas.openxmlformats.org/drawingml/2006/table">
            <a:tbl>
              <a:tblPr firstRow="1" firstCol="1" bandRow="1">
                <a:tableStyleId>{5C22544A-7EE6-4342-B048-85BDC9FD1C3A}</a:tableStyleId>
              </a:tblPr>
              <a:tblGrid>
                <a:gridCol w="2193251">
                  <a:extLst>
                    <a:ext uri="{9D8B030D-6E8A-4147-A177-3AD203B41FA5}">
                      <a16:colId xmlns:a16="http://schemas.microsoft.com/office/drawing/2014/main" val="3009175637"/>
                    </a:ext>
                  </a:extLst>
                </a:gridCol>
                <a:gridCol w="820403">
                  <a:extLst>
                    <a:ext uri="{9D8B030D-6E8A-4147-A177-3AD203B41FA5}">
                      <a16:colId xmlns:a16="http://schemas.microsoft.com/office/drawing/2014/main" val="3365345709"/>
                    </a:ext>
                  </a:extLst>
                </a:gridCol>
              </a:tblGrid>
              <a:tr h="213781">
                <a:tc>
                  <a:txBody>
                    <a:bodyPr/>
                    <a:lstStyle/>
                    <a:p>
                      <a:pPr marL="0" marR="0" algn="l">
                        <a:lnSpc>
                          <a:spcPct val="105000"/>
                        </a:lnSpc>
                        <a:spcBef>
                          <a:spcPts val="0"/>
                        </a:spcBef>
                        <a:spcAft>
                          <a:spcPts val="800"/>
                        </a:spcAft>
                      </a:pPr>
                      <a:r>
                        <a:rPr lang="en-US" sz="1000" dirty="0">
                          <a:effectLst/>
                        </a:rPr>
                        <a:t>REGIONAL PARKS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ACRES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00525289"/>
                  </a:ext>
                </a:extLst>
              </a:tr>
              <a:tr h="291726">
                <a:tc>
                  <a:txBody>
                    <a:bodyPr/>
                    <a:lstStyle/>
                    <a:p>
                      <a:pPr marL="0" marR="0" algn="l">
                        <a:lnSpc>
                          <a:spcPct val="105000"/>
                        </a:lnSpc>
                        <a:spcBef>
                          <a:spcPts val="0"/>
                        </a:spcBef>
                        <a:spcAft>
                          <a:spcPts val="800"/>
                        </a:spcAft>
                      </a:pPr>
                      <a:r>
                        <a:rPr lang="en-US" sz="1000" dirty="0">
                          <a:effectLst/>
                        </a:rPr>
                        <a:t>Ada/Eagle Bike Park</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214.00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66777081"/>
                  </a:ext>
                </a:extLst>
              </a:tr>
              <a:tr h="291726">
                <a:tc>
                  <a:txBody>
                    <a:bodyPr/>
                    <a:lstStyle/>
                    <a:p>
                      <a:pPr marL="0" marR="0" algn="l">
                        <a:lnSpc>
                          <a:spcPct val="105000"/>
                        </a:lnSpc>
                        <a:spcBef>
                          <a:spcPts val="0"/>
                        </a:spcBef>
                        <a:spcAft>
                          <a:spcPts val="800"/>
                        </a:spcAft>
                      </a:pPr>
                      <a:r>
                        <a:rPr lang="en-US" sz="1000" dirty="0">
                          <a:effectLst/>
                        </a:rPr>
                        <a:t>Barber Park*</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68.00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09583798"/>
                  </a:ext>
                </a:extLst>
              </a:tr>
              <a:tr h="291726">
                <a:tc>
                  <a:txBody>
                    <a:bodyPr/>
                    <a:lstStyle/>
                    <a:p>
                      <a:pPr marL="0" marR="0" algn="r">
                        <a:lnSpc>
                          <a:spcPct val="105000"/>
                        </a:lnSpc>
                        <a:spcBef>
                          <a:spcPts val="0"/>
                        </a:spcBef>
                        <a:spcAft>
                          <a:spcPts val="800"/>
                        </a:spcAft>
                      </a:pPr>
                      <a:r>
                        <a:rPr lang="en-US" sz="1000" dirty="0">
                          <a:effectLst/>
                        </a:rPr>
                        <a:t>Total:</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282.00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3704852"/>
                  </a:ext>
                </a:extLst>
              </a:tr>
            </a:tbl>
          </a:graphicData>
        </a:graphic>
      </p:graphicFrame>
      <p:graphicFrame>
        <p:nvGraphicFramePr>
          <p:cNvPr id="5" name="Table 4">
            <a:extLst>
              <a:ext uri="{FF2B5EF4-FFF2-40B4-BE49-F238E27FC236}">
                <a16:creationId xmlns:a16="http://schemas.microsoft.com/office/drawing/2014/main" id="{8A620AF2-05DA-2185-C279-109057AB1B77}"/>
              </a:ext>
            </a:extLst>
          </p:cNvPr>
          <p:cNvGraphicFramePr>
            <a:graphicFrameLocks noGrp="1"/>
          </p:cNvGraphicFramePr>
          <p:nvPr>
            <p:extLst>
              <p:ext uri="{D42A27DB-BD31-4B8C-83A1-F6EECF244321}">
                <p14:modId xmlns:p14="http://schemas.microsoft.com/office/powerpoint/2010/main" val="2278131571"/>
              </p:ext>
            </p:extLst>
          </p:nvPr>
        </p:nvGraphicFramePr>
        <p:xfrm>
          <a:off x="7909719" y="1740374"/>
          <a:ext cx="2962342" cy="2265937"/>
        </p:xfrm>
        <a:graphic>
          <a:graphicData uri="http://schemas.openxmlformats.org/drawingml/2006/table">
            <a:tbl>
              <a:tblPr firstRow="1" firstCol="1" bandRow="1">
                <a:tableStyleId>{5C22544A-7EE6-4342-B048-85BDC9FD1C3A}</a:tableStyleId>
              </a:tblPr>
              <a:tblGrid>
                <a:gridCol w="2162552">
                  <a:extLst>
                    <a:ext uri="{9D8B030D-6E8A-4147-A177-3AD203B41FA5}">
                      <a16:colId xmlns:a16="http://schemas.microsoft.com/office/drawing/2014/main" val="3038776242"/>
                    </a:ext>
                  </a:extLst>
                </a:gridCol>
                <a:gridCol w="799790">
                  <a:extLst>
                    <a:ext uri="{9D8B030D-6E8A-4147-A177-3AD203B41FA5}">
                      <a16:colId xmlns:a16="http://schemas.microsoft.com/office/drawing/2014/main" val="496541945"/>
                    </a:ext>
                  </a:extLst>
                </a:gridCol>
              </a:tblGrid>
              <a:tr h="186705">
                <a:tc>
                  <a:txBody>
                    <a:bodyPr/>
                    <a:lstStyle/>
                    <a:p>
                      <a:pPr marL="0" marR="0" algn="l">
                        <a:lnSpc>
                          <a:spcPct val="105000"/>
                        </a:lnSpc>
                        <a:spcBef>
                          <a:spcPts val="0"/>
                        </a:spcBef>
                        <a:spcAft>
                          <a:spcPts val="800"/>
                        </a:spcAft>
                      </a:pPr>
                      <a:r>
                        <a:rPr lang="en-US" sz="1000" dirty="0">
                          <a:effectLst/>
                        </a:rPr>
                        <a:t>OPEN SPACE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ACRES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76925834"/>
                  </a:ext>
                </a:extLst>
              </a:tr>
              <a:tr h="387343">
                <a:tc>
                  <a:txBody>
                    <a:bodyPr/>
                    <a:lstStyle/>
                    <a:p>
                      <a:pPr marL="0" marR="0" algn="l">
                        <a:lnSpc>
                          <a:spcPct val="105000"/>
                        </a:lnSpc>
                        <a:spcBef>
                          <a:spcPts val="0"/>
                        </a:spcBef>
                        <a:spcAft>
                          <a:spcPts val="800"/>
                        </a:spcAft>
                      </a:pPr>
                      <a:r>
                        <a:rPr lang="en-US" sz="1000" dirty="0">
                          <a:effectLst/>
                        </a:rPr>
                        <a:t>Barber Pool Conservation Area*</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35.00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44500331"/>
                  </a:ext>
                </a:extLst>
              </a:tr>
              <a:tr h="387343">
                <a:tc>
                  <a:txBody>
                    <a:bodyPr/>
                    <a:lstStyle/>
                    <a:p>
                      <a:pPr marL="0" marR="0" algn="l">
                        <a:lnSpc>
                          <a:spcPct val="105000"/>
                        </a:lnSpc>
                        <a:spcBef>
                          <a:spcPts val="0"/>
                        </a:spcBef>
                        <a:spcAft>
                          <a:spcPts val="800"/>
                        </a:spcAft>
                      </a:pPr>
                      <a:r>
                        <a:rPr lang="en-US" sz="1000" dirty="0">
                          <a:effectLst/>
                        </a:rPr>
                        <a:t>Hubbard Reservoir Recreation Area</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365.00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44060373"/>
                  </a:ext>
                </a:extLst>
              </a:tr>
              <a:tr h="587981">
                <a:tc>
                  <a:txBody>
                    <a:bodyPr/>
                    <a:lstStyle/>
                    <a:p>
                      <a:pPr marL="0" marR="0" algn="l">
                        <a:lnSpc>
                          <a:spcPct val="105000"/>
                        </a:lnSpc>
                        <a:spcBef>
                          <a:spcPts val="0"/>
                        </a:spcBef>
                        <a:spcAft>
                          <a:spcPts val="800"/>
                        </a:spcAft>
                      </a:pPr>
                      <a:r>
                        <a:rPr lang="en-US" sz="1000" dirty="0">
                          <a:effectLst/>
                        </a:rPr>
                        <a:t>Five Mile/Victory Stormwater Basin and Constructed Wetlands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3.00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87385038"/>
                  </a:ext>
                </a:extLst>
              </a:tr>
              <a:tr h="238855">
                <a:tc>
                  <a:txBody>
                    <a:bodyPr/>
                    <a:lstStyle/>
                    <a:p>
                      <a:pPr marL="0" marR="0" algn="l">
                        <a:lnSpc>
                          <a:spcPct val="105000"/>
                        </a:lnSpc>
                        <a:spcBef>
                          <a:spcPts val="0"/>
                        </a:spcBef>
                        <a:spcAft>
                          <a:spcPts val="800"/>
                        </a:spcAft>
                      </a:pPr>
                      <a:r>
                        <a:rPr lang="en-US" sz="1000" dirty="0">
                          <a:effectLst/>
                        </a:rPr>
                        <a:t>Oregon Trail Recreation Area</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39.00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06299660"/>
                  </a:ext>
                </a:extLst>
              </a:tr>
              <a:tr h="238855">
                <a:tc>
                  <a:txBody>
                    <a:bodyPr/>
                    <a:lstStyle/>
                    <a:p>
                      <a:pPr marL="0" marR="0" algn="l">
                        <a:lnSpc>
                          <a:spcPct val="105000"/>
                        </a:lnSpc>
                        <a:spcBef>
                          <a:spcPts val="0"/>
                        </a:spcBef>
                        <a:spcAft>
                          <a:spcPts val="800"/>
                        </a:spcAft>
                      </a:pPr>
                      <a:r>
                        <a:rPr lang="en-US" sz="1000" dirty="0">
                          <a:effectLst/>
                        </a:rPr>
                        <a:t>Red Hawk Conservation Area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246.00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91375053"/>
                  </a:ext>
                </a:extLst>
              </a:tr>
              <a:tr h="238855">
                <a:tc>
                  <a:txBody>
                    <a:bodyPr/>
                    <a:lstStyle/>
                    <a:p>
                      <a:pPr marL="0" marR="0" algn="r">
                        <a:lnSpc>
                          <a:spcPct val="105000"/>
                        </a:lnSpc>
                        <a:spcBef>
                          <a:spcPts val="0"/>
                        </a:spcBef>
                        <a:spcAft>
                          <a:spcPts val="800"/>
                        </a:spcAft>
                      </a:pPr>
                      <a:r>
                        <a:rPr lang="en-US" sz="1000" dirty="0">
                          <a:effectLst/>
                        </a:rPr>
                        <a:t>Total:</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688.00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0597734"/>
                  </a:ext>
                </a:extLst>
              </a:tr>
            </a:tbl>
          </a:graphicData>
        </a:graphic>
      </p:graphicFrame>
      <p:graphicFrame>
        <p:nvGraphicFramePr>
          <p:cNvPr id="6" name="Table 5">
            <a:extLst>
              <a:ext uri="{FF2B5EF4-FFF2-40B4-BE49-F238E27FC236}">
                <a16:creationId xmlns:a16="http://schemas.microsoft.com/office/drawing/2014/main" id="{F748BA29-4B28-665A-1222-017ABF8E4D0B}"/>
              </a:ext>
            </a:extLst>
          </p:cNvPr>
          <p:cNvGraphicFramePr>
            <a:graphicFrameLocks noGrp="1"/>
          </p:cNvGraphicFramePr>
          <p:nvPr>
            <p:extLst>
              <p:ext uri="{D42A27DB-BD31-4B8C-83A1-F6EECF244321}">
                <p14:modId xmlns:p14="http://schemas.microsoft.com/office/powerpoint/2010/main" val="153661998"/>
              </p:ext>
            </p:extLst>
          </p:nvPr>
        </p:nvGraphicFramePr>
        <p:xfrm>
          <a:off x="720671" y="1708942"/>
          <a:ext cx="3060278" cy="1034256"/>
        </p:xfrm>
        <a:graphic>
          <a:graphicData uri="http://schemas.openxmlformats.org/drawingml/2006/table">
            <a:tbl>
              <a:tblPr firstRow="1" firstCol="1" bandRow="1">
                <a:tableStyleId>{5C22544A-7EE6-4342-B048-85BDC9FD1C3A}</a:tableStyleId>
              </a:tblPr>
              <a:tblGrid>
                <a:gridCol w="2260012">
                  <a:extLst>
                    <a:ext uri="{9D8B030D-6E8A-4147-A177-3AD203B41FA5}">
                      <a16:colId xmlns:a16="http://schemas.microsoft.com/office/drawing/2014/main" val="3207716854"/>
                    </a:ext>
                  </a:extLst>
                </a:gridCol>
                <a:gridCol w="800266">
                  <a:extLst>
                    <a:ext uri="{9D8B030D-6E8A-4147-A177-3AD203B41FA5}">
                      <a16:colId xmlns:a16="http://schemas.microsoft.com/office/drawing/2014/main" val="617959746"/>
                    </a:ext>
                  </a:extLst>
                </a:gridCol>
              </a:tblGrid>
              <a:tr h="536420">
                <a:tc>
                  <a:txBody>
                    <a:bodyPr/>
                    <a:lstStyle/>
                    <a:p>
                      <a:pPr marL="0" marR="0" algn="l">
                        <a:lnSpc>
                          <a:spcPct val="105000"/>
                        </a:lnSpc>
                        <a:spcBef>
                          <a:spcPts val="0"/>
                        </a:spcBef>
                        <a:spcAft>
                          <a:spcPts val="800"/>
                        </a:spcAft>
                      </a:pPr>
                      <a:r>
                        <a:rPr lang="en-US" sz="1000" dirty="0">
                          <a:effectLst/>
                        </a:rPr>
                        <a:t>RELATED WATERWAYS </a:t>
                      </a:r>
                      <a:endParaRPr lang="en-US" sz="1100" dirty="0">
                        <a:effectLst/>
                      </a:endParaRPr>
                    </a:p>
                    <a:p>
                      <a:pPr marL="0" marR="0" algn="l">
                        <a:lnSpc>
                          <a:spcPct val="105000"/>
                        </a:lnSpc>
                        <a:spcBef>
                          <a:spcPts val="0"/>
                        </a:spcBef>
                        <a:spcAft>
                          <a:spcPts val="800"/>
                        </a:spcAft>
                      </a:pPr>
                      <a:r>
                        <a:rPr lang="en-US" sz="1000" dirty="0">
                          <a:effectLst/>
                        </a:rPr>
                        <a:t> </a:t>
                      </a:r>
                      <a:r>
                        <a:rPr lang="en-US" sz="800" dirty="0">
                          <a:effectLst/>
                        </a:rPr>
                        <a:t>Not managed by Ada County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ACRES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81037919"/>
                  </a:ext>
                </a:extLst>
              </a:tr>
              <a:tr h="248918">
                <a:tc>
                  <a:txBody>
                    <a:bodyPr/>
                    <a:lstStyle/>
                    <a:p>
                      <a:pPr marL="0" marR="0" algn="l">
                        <a:lnSpc>
                          <a:spcPct val="105000"/>
                        </a:lnSpc>
                        <a:spcBef>
                          <a:spcPts val="0"/>
                        </a:spcBef>
                        <a:spcAft>
                          <a:spcPts val="800"/>
                        </a:spcAft>
                      </a:pPr>
                      <a:r>
                        <a:rPr lang="en-US" sz="1000" dirty="0">
                          <a:effectLst/>
                        </a:rPr>
                        <a:t>Snake River</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1,593.00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666667"/>
                  </a:ext>
                </a:extLst>
              </a:tr>
              <a:tr h="248918">
                <a:tc>
                  <a:txBody>
                    <a:bodyPr/>
                    <a:lstStyle/>
                    <a:p>
                      <a:pPr marL="0" marR="0" algn="r">
                        <a:lnSpc>
                          <a:spcPct val="105000"/>
                        </a:lnSpc>
                        <a:spcBef>
                          <a:spcPts val="0"/>
                        </a:spcBef>
                        <a:spcAft>
                          <a:spcPts val="800"/>
                        </a:spcAft>
                      </a:pPr>
                      <a:r>
                        <a:rPr lang="en-US" sz="1000" dirty="0">
                          <a:effectLst/>
                        </a:rPr>
                        <a:t>Total:</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1,593.00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2128815"/>
                  </a:ext>
                </a:extLst>
              </a:tr>
            </a:tbl>
          </a:graphicData>
        </a:graphic>
      </p:graphicFrame>
      <p:graphicFrame>
        <p:nvGraphicFramePr>
          <p:cNvPr id="7" name="Table 6">
            <a:extLst>
              <a:ext uri="{FF2B5EF4-FFF2-40B4-BE49-F238E27FC236}">
                <a16:creationId xmlns:a16="http://schemas.microsoft.com/office/drawing/2014/main" id="{05FCFA56-34FD-0BA0-EB34-4CF10CC291D4}"/>
              </a:ext>
            </a:extLst>
          </p:cNvPr>
          <p:cNvGraphicFramePr>
            <a:graphicFrameLocks noGrp="1"/>
          </p:cNvGraphicFramePr>
          <p:nvPr>
            <p:extLst>
              <p:ext uri="{D42A27DB-BD31-4B8C-83A1-F6EECF244321}">
                <p14:modId xmlns:p14="http://schemas.microsoft.com/office/powerpoint/2010/main" val="1211711431"/>
              </p:ext>
            </p:extLst>
          </p:nvPr>
        </p:nvGraphicFramePr>
        <p:xfrm>
          <a:off x="697904" y="3105257"/>
          <a:ext cx="3052685" cy="2481882"/>
        </p:xfrm>
        <a:graphic>
          <a:graphicData uri="http://schemas.openxmlformats.org/drawingml/2006/table">
            <a:tbl>
              <a:tblPr firstRow="1" firstCol="1" bandRow="1">
                <a:tableStyleId>{5C22544A-7EE6-4342-B048-85BDC9FD1C3A}</a:tableStyleId>
              </a:tblPr>
              <a:tblGrid>
                <a:gridCol w="2254404">
                  <a:extLst>
                    <a:ext uri="{9D8B030D-6E8A-4147-A177-3AD203B41FA5}">
                      <a16:colId xmlns:a16="http://schemas.microsoft.com/office/drawing/2014/main" val="471231512"/>
                    </a:ext>
                  </a:extLst>
                </a:gridCol>
                <a:gridCol w="798281">
                  <a:extLst>
                    <a:ext uri="{9D8B030D-6E8A-4147-A177-3AD203B41FA5}">
                      <a16:colId xmlns:a16="http://schemas.microsoft.com/office/drawing/2014/main" val="3862628393"/>
                    </a:ext>
                  </a:extLst>
                </a:gridCol>
              </a:tblGrid>
              <a:tr h="372149">
                <a:tc>
                  <a:txBody>
                    <a:bodyPr/>
                    <a:lstStyle/>
                    <a:p>
                      <a:pPr marL="0" marR="0" algn="r">
                        <a:lnSpc>
                          <a:spcPct val="105000"/>
                        </a:lnSpc>
                        <a:spcBef>
                          <a:spcPts val="0"/>
                        </a:spcBef>
                        <a:spcAft>
                          <a:spcPts val="800"/>
                        </a:spcAft>
                      </a:pPr>
                      <a:r>
                        <a:rPr lang="en-US" sz="1000" dirty="0">
                          <a:effectLst/>
                        </a:rPr>
                        <a:t>GREENBELT PATHWAY SEGMENTS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marL="0" marR="0" algn="r">
                        <a:lnSpc>
                          <a:spcPct val="105000"/>
                        </a:lnSpc>
                        <a:spcBef>
                          <a:spcPts val="0"/>
                        </a:spcBef>
                        <a:spcAft>
                          <a:spcPts val="800"/>
                        </a:spcAft>
                      </a:pPr>
                      <a:r>
                        <a:rPr lang="en-US" sz="1000" dirty="0">
                          <a:effectLst/>
                        </a:rPr>
                        <a:t>MILES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03040562"/>
                  </a:ext>
                </a:extLst>
              </a:tr>
              <a:tr h="229485">
                <a:tc>
                  <a:txBody>
                    <a:bodyPr/>
                    <a:lstStyle/>
                    <a:p>
                      <a:pPr marL="0" marR="0" algn="r">
                        <a:lnSpc>
                          <a:spcPct val="105000"/>
                        </a:lnSpc>
                        <a:spcBef>
                          <a:spcPts val="0"/>
                        </a:spcBef>
                        <a:spcAft>
                          <a:spcPts val="800"/>
                        </a:spcAft>
                      </a:pPr>
                      <a:r>
                        <a:rPr lang="en-US" sz="1000" dirty="0">
                          <a:effectLst/>
                        </a:rPr>
                        <a:t>Oregon Trail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4.50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5071155"/>
                  </a:ext>
                </a:extLst>
              </a:tr>
              <a:tr h="372149">
                <a:tc>
                  <a:txBody>
                    <a:bodyPr/>
                    <a:lstStyle/>
                    <a:p>
                      <a:pPr marL="0" marR="0" algn="r">
                        <a:lnSpc>
                          <a:spcPct val="105000"/>
                        </a:lnSpc>
                        <a:spcBef>
                          <a:spcPts val="0"/>
                        </a:spcBef>
                        <a:spcAft>
                          <a:spcPts val="800"/>
                        </a:spcAft>
                      </a:pPr>
                      <a:r>
                        <a:rPr lang="en-US" sz="1000" dirty="0">
                          <a:effectLst/>
                        </a:rPr>
                        <a:t>Amity Spur Greenbelt Property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.75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0858230"/>
                  </a:ext>
                </a:extLst>
              </a:tr>
              <a:tr h="229485">
                <a:tc>
                  <a:txBody>
                    <a:bodyPr/>
                    <a:lstStyle/>
                    <a:p>
                      <a:pPr marL="0" marR="0" algn="r">
                        <a:lnSpc>
                          <a:spcPct val="105000"/>
                        </a:lnSpc>
                        <a:spcBef>
                          <a:spcPts val="0"/>
                        </a:spcBef>
                        <a:spcAft>
                          <a:spcPts val="800"/>
                        </a:spcAft>
                      </a:pPr>
                      <a:r>
                        <a:rPr lang="en-US" sz="1000" dirty="0">
                          <a:effectLst/>
                        </a:rPr>
                        <a:t>JPD Sunroc Greenbelt*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1.65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9987118"/>
                  </a:ext>
                </a:extLst>
              </a:tr>
              <a:tr h="218010">
                <a:tc>
                  <a:txBody>
                    <a:bodyPr/>
                    <a:lstStyle/>
                    <a:p>
                      <a:pPr marL="0" marR="0" algn="r">
                        <a:lnSpc>
                          <a:spcPct val="105000"/>
                        </a:lnSpc>
                        <a:spcBef>
                          <a:spcPts val="0"/>
                        </a:spcBef>
                        <a:spcAft>
                          <a:spcPts val="800"/>
                        </a:spcAft>
                      </a:pPr>
                      <a:r>
                        <a:rPr lang="en-US" sz="1000" dirty="0">
                          <a:effectLst/>
                        </a:rPr>
                        <a:t>Eckert to Discovery*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4.45</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28086259"/>
                  </a:ext>
                </a:extLst>
              </a:tr>
              <a:tr h="229485">
                <a:tc>
                  <a:txBody>
                    <a:bodyPr/>
                    <a:lstStyle/>
                    <a:p>
                      <a:pPr marL="0" marR="0" algn="r">
                        <a:lnSpc>
                          <a:spcPct val="105000"/>
                        </a:lnSpc>
                        <a:spcBef>
                          <a:spcPts val="0"/>
                        </a:spcBef>
                        <a:spcAft>
                          <a:spcPts val="800"/>
                        </a:spcAft>
                      </a:pPr>
                      <a:r>
                        <a:rPr lang="en-US" sz="1000" dirty="0">
                          <a:effectLst/>
                        </a:rPr>
                        <a:t>Expo Idaho Greenbelt*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.78</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6998664"/>
                  </a:ext>
                </a:extLst>
              </a:tr>
              <a:tr h="372149">
                <a:tc>
                  <a:txBody>
                    <a:bodyPr/>
                    <a:lstStyle/>
                    <a:p>
                      <a:pPr marL="0" marR="0" algn="r">
                        <a:lnSpc>
                          <a:spcPct val="105000"/>
                        </a:lnSpc>
                        <a:spcBef>
                          <a:spcPts val="0"/>
                        </a:spcBef>
                        <a:spcAft>
                          <a:spcPts val="800"/>
                        </a:spcAft>
                      </a:pPr>
                      <a:r>
                        <a:rPr lang="en-US" sz="1000" dirty="0">
                          <a:effectLst/>
                        </a:rPr>
                        <a:t>Warm Springs Mesa Greenbelt Pathway*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1.24</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7150720"/>
                  </a:ext>
                </a:extLst>
              </a:tr>
              <a:tr h="229485">
                <a:tc>
                  <a:txBody>
                    <a:bodyPr/>
                    <a:lstStyle/>
                    <a:p>
                      <a:pPr marL="0" marR="0" algn="r">
                        <a:lnSpc>
                          <a:spcPct val="105000"/>
                        </a:lnSpc>
                        <a:spcBef>
                          <a:spcPts val="0"/>
                        </a:spcBef>
                        <a:spcAft>
                          <a:spcPts val="800"/>
                        </a:spcAft>
                      </a:pPr>
                      <a:r>
                        <a:rPr lang="en-US" sz="1000" dirty="0">
                          <a:effectLst/>
                        </a:rPr>
                        <a:t>Seaman’s Gulch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3.24</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4709523"/>
                  </a:ext>
                </a:extLst>
              </a:tr>
              <a:tr h="229485">
                <a:tc>
                  <a:txBody>
                    <a:bodyPr/>
                    <a:lstStyle/>
                    <a:p>
                      <a:pPr marL="0" marR="0" algn="r">
                        <a:lnSpc>
                          <a:spcPct val="105000"/>
                        </a:lnSpc>
                        <a:spcBef>
                          <a:spcPts val="0"/>
                        </a:spcBef>
                        <a:spcAft>
                          <a:spcPts val="800"/>
                        </a:spcAft>
                      </a:pPr>
                      <a:r>
                        <a:rPr lang="en-US" sz="1000" dirty="0">
                          <a:effectLst/>
                        </a:rPr>
                        <a:t>Total:</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16.61</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1643250"/>
                  </a:ext>
                </a:extLst>
              </a:tr>
            </a:tbl>
          </a:graphicData>
        </a:graphic>
      </p:graphicFrame>
      <p:graphicFrame>
        <p:nvGraphicFramePr>
          <p:cNvPr id="8" name="Table 7">
            <a:extLst>
              <a:ext uri="{FF2B5EF4-FFF2-40B4-BE49-F238E27FC236}">
                <a16:creationId xmlns:a16="http://schemas.microsoft.com/office/drawing/2014/main" id="{46FBBC7F-AECD-A504-D64A-B28D3FF41731}"/>
              </a:ext>
            </a:extLst>
          </p:cNvPr>
          <p:cNvGraphicFramePr>
            <a:graphicFrameLocks noGrp="1"/>
          </p:cNvGraphicFramePr>
          <p:nvPr>
            <p:extLst>
              <p:ext uri="{D42A27DB-BD31-4B8C-83A1-F6EECF244321}">
                <p14:modId xmlns:p14="http://schemas.microsoft.com/office/powerpoint/2010/main" val="765467006"/>
              </p:ext>
            </p:extLst>
          </p:nvPr>
        </p:nvGraphicFramePr>
        <p:xfrm>
          <a:off x="4427378" y="3149218"/>
          <a:ext cx="3050553" cy="1879983"/>
        </p:xfrm>
        <a:graphic>
          <a:graphicData uri="http://schemas.openxmlformats.org/drawingml/2006/table">
            <a:tbl>
              <a:tblPr firstRow="1" firstCol="1" bandRow="1">
                <a:tableStyleId>{5C22544A-7EE6-4342-B048-85BDC9FD1C3A}</a:tableStyleId>
              </a:tblPr>
              <a:tblGrid>
                <a:gridCol w="2252830">
                  <a:extLst>
                    <a:ext uri="{9D8B030D-6E8A-4147-A177-3AD203B41FA5}">
                      <a16:colId xmlns:a16="http://schemas.microsoft.com/office/drawing/2014/main" val="3839742451"/>
                    </a:ext>
                  </a:extLst>
                </a:gridCol>
                <a:gridCol w="797723">
                  <a:extLst>
                    <a:ext uri="{9D8B030D-6E8A-4147-A177-3AD203B41FA5}">
                      <a16:colId xmlns:a16="http://schemas.microsoft.com/office/drawing/2014/main" val="750116669"/>
                    </a:ext>
                  </a:extLst>
                </a:gridCol>
              </a:tblGrid>
              <a:tr h="851172">
                <a:tc>
                  <a:txBody>
                    <a:bodyPr/>
                    <a:lstStyle/>
                    <a:p>
                      <a:pPr marL="0" marR="0" algn="r">
                        <a:lnSpc>
                          <a:spcPct val="105000"/>
                        </a:lnSpc>
                        <a:spcBef>
                          <a:spcPts val="0"/>
                        </a:spcBef>
                        <a:spcAft>
                          <a:spcPts val="800"/>
                        </a:spcAft>
                      </a:pPr>
                      <a:r>
                        <a:rPr lang="en-US" sz="1000" dirty="0">
                          <a:effectLst/>
                        </a:rPr>
                        <a:t>REGIONAL PARK AND TRAIL PARTNERSHIPS </a:t>
                      </a:r>
                      <a:r>
                        <a:rPr lang="en-US" sz="800" dirty="0">
                          <a:effectLst/>
                        </a:rPr>
                        <a:t>                      </a:t>
                      </a:r>
                      <a:endParaRPr lang="en-US" sz="1100" dirty="0">
                        <a:effectLst/>
                      </a:endParaRPr>
                    </a:p>
                    <a:p>
                      <a:pPr marL="0" marR="0" algn="r">
                        <a:lnSpc>
                          <a:spcPct val="105000"/>
                        </a:lnSpc>
                        <a:spcBef>
                          <a:spcPts val="0"/>
                        </a:spcBef>
                        <a:spcAft>
                          <a:spcPts val="800"/>
                        </a:spcAft>
                      </a:pPr>
                      <a:r>
                        <a:rPr lang="en-US" sz="800" dirty="0">
                          <a:effectLst/>
                        </a:rPr>
                        <a:t>Collaboratively Managed with Ada County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b"/>
                </a:tc>
                <a:tc>
                  <a:txBody>
                    <a:bodyPr/>
                    <a:lstStyle/>
                    <a:p>
                      <a:pPr algn="r">
                        <a:lnSpc>
                          <a:spcPct val="115000"/>
                        </a:lnSpc>
                      </a:pPr>
                      <a:endParaRPr lang="en-US" sz="1100" dirty="0">
                        <a:effectLst/>
                        <a:latin typeface="Arial" panose="020B06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97139449"/>
                  </a:ext>
                </a:extLst>
              </a:tr>
              <a:tr h="393179">
                <a:tc>
                  <a:txBody>
                    <a:bodyPr/>
                    <a:lstStyle/>
                    <a:p>
                      <a:pPr marL="0" marR="0" algn="r">
                        <a:lnSpc>
                          <a:spcPct val="105000"/>
                        </a:lnSpc>
                        <a:spcBef>
                          <a:spcPts val="0"/>
                        </a:spcBef>
                        <a:spcAft>
                          <a:spcPts val="800"/>
                        </a:spcAft>
                      </a:pPr>
                      <a:r>
                        <a:rPr lang="en-US" sz="1000" dirty="0">
                          <a:effectLst/>
                        </a:rPr>
                        <a:t>Ridge to Rivers Trails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210.00 mi</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7152007"/>
                  </a:ext>
                </a:extLst>
              </a:tr>
              <a:tr h="393179">
                <a:tc>
                  <a:txBody>
                    <a:bodyPr/>
                    <a:lstStyle/>
                    <a:p>
                      <a:pPr marL="0" marR="0" algn="r">
                        <a:lnSpc>
                          <a:spcPct val="105000"/>
                        </a:lnSpc>
                        <a:spcBef>
                          <a:spcPts val="0"/>
                        </a:spcBef>
                        <a:spcAft>
                          <a:spcPts val="800"/>
                        </a:spcAft>
                      </a:pPr>
                      <a:r>
                        <a:rPr lang="en-US" sz="1000" dirty="0">
                          <a:effectLst/>
                        </a:rPr>
                        <a:t>Lucky Peak Lake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2,750.00 ac</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8430313"/>
                  </a:ext>
                </a:extLst>
              </a:tr>
              <a:tr h="242453">
                <a:tc>
                  <a:txBody>
                    <a:bodyPr/>
                    <a:lstStyle/>
                    <a:p>
                      <a:pPr marL="0" marR="0" algn="r">
                        <a:lnSpc>
                          <a:spcPct val="105000"/>
                        </a:lnSpc>
                        <a:spcBef>
                          <a:spcPts val="0"/>
                        </a:spcBef>
                        <a:spcAft>
                          <a:spcPts val="800"/>
                        </a:spcAft>
                      </a:pPr>
                      <a:r>
                        <a:rPr lang="en-US" sz="1000" dirty="0">
                          <a:effectLst/>
                        </a:rPr>
                        <a:t>Total:</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lnSpc>
                          <a:spcPct val="105000"/>
                        </a:lnSpc>
                        <a:spcBef>
                          <a:spcPts val="0"/>
                        </a:spcBef>
                        <a:spcAft>
                          <a:spcPts val="800"/>
                        </a:spcAft>
                      </a:pPr>
                      <a:r>
                        <a:rPr lang="en-US" sz="1000" dirty="0">
                          <a:effectLst/>
                        </a:rPr>
                        <a:t>2,960.00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1562258"/>
                  </a:ext>
                </a:extLst>
              </a:tr>
            </a:tbl>
          </a:graphicData>
        </a:graphic>
      </p:graphicFrame>
    </p:spTree>
    <p:extLst>
      <p:ext uri="{BB962C8B-B14F-4D97-AF65-F5344CB8AC3E}">
        <p14:creationId xmlns:p14="http://schemas.microsoft.com/office/powerpoint/2010/main" val="859390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B533D2-521A-A4C7-454A-531CDAE18EBD}"/>
              </a:ext>
            </a:extLst>
          </p:cNvPr>
          <p:cNvSpPr txBox="1"/>
          <p:nvPr/>
        </p:nvSpPr>
        <p:spPr>
          <a:xfrm>
            <a:off x="6603999" y="2048744"/>
            <a:ext cx="4829517" cy="3966969"/>
          </a:xfrm>
          <a:prstGeom prst="rect">
            <a:avLst/>
          </a:prstGeom>
        </p:spPr>
        <p:txBody>
          <a:bodyPr vert="horz" lIns="91440" tIns="45720" rIns="91440" bIns="45720" rtlCol="0" anchor="t" anchorCtr="0">
            <a:normAutofit/>
          </a:bodyPr>
          <a:lstStyle/>
          <a:p>
            <a:pPr marL="685800" marR="0" defTabSz="342900">
              <a:lnSpc>
                <a:spcPct val="90000"/>
              </a:lnSpc>
              <a:spcBef>
                <a:spcPts val="600"/>
              </a:spcBef>
              <a:spcAft>
                <a:spcPts val="600"/>
              </a:spcAft>
              <a:buSzPct val="92000"/>
            </a:pPr>
            <a:endParaRPr lang="en-US" sz="2000" dirty="0">
              <a:solidFill>
                <a:schemeClr val="tx2">
                  <a:lumMod val="75000"/>
                </a:schemeClr>
              </a:solidFill>
              <a:effectLst/>
            </a:endParaRPr>
          </a:p>
        </p:txBody>
      </p:sp>
      <p:sp>
        <p:nvSpPr>
          <p:cNvPr id="4" name="Content Placeholder 3">
            <a:extLst>
              <a:ext uri="{FF2B5EF4-FFF2-40B4-BE49-F238E27FC236}">
                <a16:creationId xmlns:a16="http://schemas.microsoft.com/office/drawing/2014/main" id="{672F4AB3-BA9A-2538-D7B5-713C516D09CD}"/>
              </a:ext>
            </a:extLst>
          </p:cNvPr>
          <p:cNvSpPr>
            <a:spLocks noGrp="1"/>
          </p:cNvSpPr>
          <p:nvPr>
            <p:ph sz="half" idx="2"/>
          </p:nvPr>
        </p:nvSpPr>
        <p:spPr>
          <a:xfrm>
            <a:off x="6386941" y="1191504"/>
            <a:ext cx="5486400" cy="4474992"/>
          </a:xfrm>
        </p:spPr>
        <p:txBody>
          <a:bodyPr/>
          <a:lstStyle/>
          <a:p>
            <a:r>
              <a:rPr lang="en-US" sz="2000" dirty="0"/>
              <a:t>Grading Standard F/ Priority 1 – Currently Critical</a:t>
            </a:r>
          </a:p>
          <a:p>
            <a:r>
              <a:rPr lang="en-US" sz="2000" dirty="0"/>
              <a:t>Grading Standard D / Priority 2 – Potentially Critical</a:t>
            </a:r>
          </a:p>
          <a:p>
            <a:r>
              <a:rPr lang="en-US" sz="2000" dirty="0"/>
              <a:t>Grading Standard C / Priority 3 – Necessary, But Not Yet Critical</a:t>
            </a:r>
          </a:p>
          <a:p>
            <a:r>
              <a:rPr lang="en-US" sz="2000" dirty="0"/>
              <a:t>Grading Standard B / Priority 4 – Recommended</a:t>
            </a:r>
          </a:p>
          <a:p>
            <a:r>
              <a:rPr lang="en-US" sz="2000" dirty="0"/>
              <a:t>Grading Standard A / Priority 5 – Early in Lifecycle</a:t>
            </a:r>
          </a:p>
        </p:txBody>
      </p:sp>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vert="horz" wrap="square" lIns="91440" tIns="45720" rIns="91440" bIns="45720" rtlCol="0" anchor="t" anchorCtr="0">
            <a:normAutofit/>
          </a:bodyPr>
          <a:lstStyle/>
          <a:p>
            <a:r>
              <a:rPr lang="en-US" b="0" kern="1200" cap="none" dirty="0">
                <a:latin typeface="+mj-lt"/>
                <a:ea typeface="+mj-ea"/>
                <a:cs typeface="+mj-cs"/>
              </a:rPr>
              <a:t>Park, Trails and Open Space Inventory and LOS</a:t>
            </a:r>
          </a:p>
        </p:txBody>
      </p:sp>
      <p:sp>
        <p:nvSpPr>
          <p:cNvPr id="7" name="TextBox 6">
            <a:extLst>
              <a:ext uri="{FF2B5EF4-FFF2-40B4-BE49-F238E27FC236}">
                <a16:creationId xmlns:a16="http://schemas.microsoft.com/office/drawing/2014/main" id="{6CC71C01-0EE6-3D44-E7E6-664ADEB99046}"/>
              </a:ext>
            </a:extLst>
          </p:cNvPr>
          <p:cNvSpPr txBox="1"/>
          <p:nvPr/>
        </p:nvSpPr>
        <p:spPr>
          <a:xfrm>
            <a:off x="318659" y="770108"/>
            <a:ext cx="5684926" cy="1858792"/>
          </a:xfrm>
          <a:prstGeom prst="rect">
            <a:avLst/>
          </a:prstGeom>
        </p:spPr>
        <p:txBody>
          <a:bodyPr vert="horz" lIns="91440" tIns="45720" rIns="91440" bIns="45720" rtlCol="0" anchor="t" anchorCtr="0">
            <a:normAutofit fontScale="40000" lnSpcReduction="20000"/>
          </a:bodyPr>
          <a:lstStyle/>
          <a:p>
            <a:pPr marL="0" marR="0">
              <a:lnSpc>
                <a:spcPct val="115000"/>
              </a:lnSpc>
              <a:spcBef>
                <a:spcPts val="800"/>
              </a:spcBef>
              <a:spcAft>
                <a:spcPts val="800"/>
              </a:spcAft>
            </a:pPr>
            <a:r>
              <a:rPr lang="en-US" sz="4800" b="1" kern="1800" dirty="0">
                <a:solidFill>
                  <a:srgbClr val="003A5D"/>
                </a:solidFill>
                <a:effectLst/>
                <a:ea typeface="Arial" panose="020B0604020202020204" pitchFamily="34" charset="0"/>
                <a:cs typeface="Times New Roman" panose="02020603050405020304" pitchFamily="18" charset="0"/>
              </a:rPr>
              <a:t>Hubbard Reservoir Recreation Area</a:t>
            </a:r>
            <a:endParaRPr lang="en-US" sz="4800" b="1" kern="1800" dirty="0">
              <a:solidFill>
                <a:srgbClr val="003A5D"/>
              </a:solidFill>
              <a:effectLst/>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4800" dirty="0">
                <a:effectLst/>
                <a:ea typeface="Arial" panose="020B0604020202020204" pitchFamily="34" charset="0"/>
                <a:cs typeface="Times New Roman" panose="02020603050405020304" pitchFamily="18" charset="0"/>
              </a:rPr>
              <a:t>Size: 365 Acres</a:t>
            </a:r>
          </a:p>
          <a:p>
            <a:pPr marL="0" marR="0">
              <a:lnSpc>
                <a:spcPct val="115000"/>
              </a:lnSpc>
              <a:spcBef>
                <a:spcPts val="0"/>
              </a:spcBef>
              <a:spcAft>
                <a:spcPts val="800"/>
              </a:spcAft>
            </a:pPr>
            <a:r>
              <a:rPr lang="en-US" sz="4800" dirty="0">
                <a:effectLst/>
                <a:ea typeface="Arial" panose="020B0604020202020204" pitchFamily="34" charset="0"/>
                <a:cs typeface="Times New Roman" panose="02020603050405020304" pitchFamily="18" charset="0"/>
              </a:rPr>
              <a:t>Classification: Open Space Area</a:t>
            </a:r>
          </a:p>
          <a:p>
            <a:pPr marL="0" marR="0">
              <a:lnSpc>
                <a:spcPct val="115000"/>
              </a:lnSpc>
              <a:spcBef>
                <a:spcPts val="0"/>
              </a:spcBef>
              <a:spcAft>
                <a:spcPts val="800"/>
              </a:spcAft>
            </a:pPr>
            <a:r>
              <a:rPr lang="en-US" sz="4800" dirty="0">
                <a:effectLst/>
                <a:ea typeface="Arial" panose="020B0604020202020204" pitchFamily="34" charset="0"/>
                <a:cs typeface="Times New Roman" panose="02020603050405020304" pitchFamily="18" charset="0"/>
              </a:rPr>
              <a:t>Location: Near the intersection of E Hubbard Rd and S Stewart </a:t>
            </a:r>
            <a:r>
              <a:rPr lang="en-US" sz="1800" dirty="0">
                <a:effectLst/>
                <a:latin typeface="Arial" panose="020B0604020202020204" pitchFamily="34" charset="0"/>
                <a:ea typeface="Arial" panose="020B0604020202020204" pitchFamily="34" charset="0"/>
                <a:cs typeface="Times New Roman" panose="02020603050405020304" pitchFamily="18" charset="0"/>
              </a:rPr>
              <a:t>Rd</a:t>
            </a:r>
          </a:p>
        </p:txBody>
      </p:sp>
      <p:graphicFrame>
        <p:nvGraphicFramePr>
          <p:cNvPr id="10" name="Table 9">
            <a:extLst>
              <a:ext uri="{FF2B5EF4-FFF2-40B4-BE49-F238E27FC236}">
                <a16:creationId xmlns:a16="http://schemas.microsoft.com/office/drawing/2014/main" id="{B020E3B3-DF15-7160-5DB9-139B72B8767C}"/>
              </a:ext>
            </a:extLst>
          </p:cNvPr>
          <p:cNvGraphicFramePr>
            <a:graphicFrameLocks noGrp="1"/>
          </p:cNvGraphicFramePr>
          <p:nvPr>
            <p:extLst>
              <p:ext uri="{D42A27DB-BD31-4B8C-83A1-F6EECF244321}">
                <p14:modId xmlns:p14="http://schemas.microsoft.com/office/powerpoint/2010/main" val="2085845442"/>
              </p:ext>
            </p:extLst>
          </p:nvPr>
        </p:nvGraphicFramePr>
        <p:xfrm>
          <a:off x="318658" y="2743161"/>
          <a:ext cx="5845515" cy="2936621"/>
        </p:xfrm>
        <a:graphic>
          <a:graphicData uri="http://schemas.openxmlformats.org/drawingml/2006/table">
            <a:tbl>
              <a:tblPr firstRow="1" firstCol="1" bandRow="1">
                <a:solidFill>
                  <a:schemeClr val="bg1"/>
                </a:solidFill>
                <a:tableStyleId>{5C22544A-7EE6-4342-B048-85BDC9FD1C3A}</a:tableStyleId>
              </a:tblPr>
              <a:tblGrid>
                <a:gridCol w="1343793">
                  <a:extLst>
                    <a:ext uri="{9D8B030D-6E8A-4147-A177-3AD203B41FA5}">
                      <a16:colId xmlns:a16="http://schemas.microsoft.com/office/drawing/2014/main" val="1011500566"/>
                    </a:ext>
                  </a:extLst>
                </a:gridCol>
                <a:gridCol w="567897">
                  <a:extLst>
                    <a:ext uri="{9D8B030D-6E8A-4147-A177-3AD203B41FA5}">
                      <a16:colId xmlns:a16="http://schemas.microsoft.com/office/drawing/2014/main" val="796770110"/>
                    </a:ext>
                  </a:extLst>
                </a:gridCol>
                <a:gridCol w="846259">
                  <a:extLst>
                    <a:ext uri="{9D8B030D-6E8A-4147-A177-3AD203B41FA5}">
                      <a16:colId xmlns:a16="http://schemas.microsoft.com/office/drawing/2014/main" val="1300272989"/>
                    </a:ext>
                  </a:extLst>
                </a:gridCol>
                <a:gridCol w="3087566">
                  <a:extLst>
                    <a:ext uri="{9D8B030D-6E8A-4147-A177-3AD203B41FA5}">
                      <a16:colId xmlns:a16="http://schemas.microsoft.com/office/drawing/2014/main" val="1429119598"/>
                    </a:ext>
                  </a:extLst>
                </a:gridCol>
              </a:tblGrid>
              <a:tr h="363572">
                <a:tc>
                  <a:txBody>
                    <a:bodyPr/>
                    <a:lstStyle/>
                    <a:p>
                      <a:pPr marL="0" marR="0" algn="ctr">
                        <a:lnSpc>
                          <a:spcPct val="115000"/>
                        </a:lnSpc>
                        <a:spcBef>
                          <a:spcPts val="0"/>
                        </a:spcBef>
                        <a:spcAft>
                          <a:spcPts val="300"/>
                        </a:spcAft>
                      </a:pPr>
                      <a:r>
                        <a:rPr lang="en-US" sz="1200" b="1" cap="none" spc="0" dirty="0">
                          <a:solidFill>
                            <a:schemeClr val="bg1"/>
                          </a:solidFill>
                          <a:effectLst/>
                        </a:rPr>
                        <a:t>Amenity</a:t>
                      </a:r>
                      <a:endParaRPr lang="en-US" sz="1200" b="1" cap="none" spc="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15000"/>
                        </a:lnSpc>
                        <a:spcBef>
                          <a:spcPts val="0"/>
                        </a:spcBef>
                        <a:spcAft>
                          <a:spcPts val="300"/>
                        </a:spcAft>
                      </a:pPr>
                      <a:r>
                        <a:rPr lang="en-US" sz="1200" b="1" cap="none" spc="0" dirty="0">
                          <a:solidFill>
                            <a:schemeClr val="bg1"/>
                          </a:solidFill>
                          <a:effectLst/>
                        </a:rPr>
                        <a:t>Qty</a:t>
                      </a:r>
                      <a:endParaRPr lang="en-US" sz="1200" b="1" cap="none" spc="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15000"/>
                        </a:lnSpc>
                        <a:spcBef>
                          <a:spcPts val="0"/>
                        </a:spcBef>
                        <a:spcAft>
                          <a:spcPts val="300"/>
                        </a:spcAft>
                      </a:pPr>
                      <a:r>
                        <a:rPr lang="en-US" sz="1200" b="1" cap="none" spc="0" dirty="0">
                          <a:solidFill>
                            <a:schemeClr val="bg1"/>
                          </a:solidFill>
                          <a:effectLst/>
                        </a:rPr>
                        <a:t>Priority</a:t>
                      </a:r>
                      <a:endParaRPr lang="en-US" sz="1200" b="1" cap="none" spc="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15000"/>
                        </a:lnSpc>
                        <a:spcBef>
                          <a:spcPts val="0"/>
                        </a:spcBef>
                        <a:spcAft>
                          <a:spcPts val="300"/>
                        </a:spcAft>
                      </a:pPr>
                      <a:r>
                        <a:rPr lang="en-US" sz="1200" b="1" cap="none" spc="0" dirty="0">
                          <a:solidFill>
                            <a:schemeClr val="bg1"/>
                          </a:solidFill>
                          <a:effectLst/>
                        </a:rPr>
                        <a:t>Comments</a:t>
                      </a:r>
                      <a:endParaRPr lang="en-US" sz="1200" b="1" cap="none" spc="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269077524"/>
                  </a:ext>
                </a:extLst>
              </a:tr>
              <a:tr h="966418">
                <a:tc>
                  <a:txBody>
                    <a:bodyPr/>
                    <a:lstStyle/>
                    <a:p>
                      <a:pPr marL="0" marR="0">
                        <a:lnSpc>
                          <a:spcPct val="115000"/>
                        </a:lnSpc>
                        <a:spcBef>
                          <a:spcPts val="0"/>
                        </a:spcBef>
                        <a:spcAft>
                          <a:spcPts val="300"/>
                        </a:spcAft>
                      </a:pPr>
                      <a:r>
                        <a:rPr lang="en-US" sz="1200" cap="none" spc="0" dirty="0">
                          <a:solidFill>
                            <a:schemeClr val="tx1"/>
                          </a:solidFill>
                          <a:effectLst/>
                        </a:rPr>
                        <a:t>MULTI-USE TRAIL (MI)</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300"/>
                        </a:spcAft>
                      </a:pPr>
                      <a:r>
                        <a:rPr lang="en-US" sz="1200" cap="none" spc="0" dirty="0">
                          <a:solidFill>
                            <a:schemeClr val="tx1"/>
                          </a:solidFill>
                          <a:effectLst/>
                        </a:rPr>
                        <a:t>~5 Mi</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300"/>
                        </a:spcAft>
                      </a:pPr>
                      <a:r>
                        <a:rPr lang="en-US" sz="1200" cap="none" spc="0" dirty="0">
                          <a:solidFill>
                            <a:schemeClr val="tx1"/>
                          </a:solidFill>
                          <a:effectLst/>
                        </a:rPr>
                        <a:t>2</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300"/>
                        </a:spcAft>
                      </a:pPr>
                      <a:r>
                        <a:rPr lang="en-US" sz="1200" cap="none" spc="0" dirty="0">
                          <a:solidFill>
                            <a:schemeClr val="tx1"/>
                          </a:solidFill>
                          <a:effectLst/>
                        </a:rPr>
                        <a:t>Okay Condition; path is narrow and ill defined with vegetation, signage about being “potentially dangerous” may require more explanation</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398300"/>
                  </a:ext>
                </a:extLst>
              </a:tr>
              <a:tr h="796672">
                <a:tc>
                  <a:txBody>
                    <a:bodyPr/>
                    <a:lstStyle/>
                    <a:p>
                      <a:pPr marL="0" marR="0">
                        <a:lnSpc>
                          <a:spcPct val="115000"/>
                        </a:lnSpc>
                        <a:spcBef>
                          <a:spcPts val="0"/>
                        </a:spcBef>
                        <a:spcAft>
                          <a:spcPts val="300"/>
                        </a:spcAft>
                      </a:pPr>
                      <a:r>
                        <a:rPr lang="en-US" sz="1200" cap="none" spc="0" dirty="0">
                          <a:solidFill>
                            <a:schemeClr val="tx1"/>
                          </a:solidFill>
                          <a:effectLst/>
                        </a:rPr>
                        <a:t> VAULT RESTROOM</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300"/>
                        </a:spcAft>
                      </a:pPr>
                      <a:r>
                        <a:rPr lang="en-US" sz="1200" cap="none" spc="0" dirty="0">
                          <a:solidFill>
                            <a:schemeClr val="tx1"/>
                          </a:solidFill>
                          <a:effectLst/>
                        </a:rPr>
                        <a:t>1</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300"/>
                        </a:spcAft>
                      </a:pPr>
                      <a:r>
                        <a:rPr lang="en-US" sz="1200" cap="none" spc="0" dirty="0">
                          <a:solidFill>
                            <a:schemeClr val="tx1"/>
                          </a:solidFill>
                          <a:effectLst/>
                        </a:rPr>
                        <a:t>3</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300"/>
                        </a:spcAft>
                      </a:pPr>
                      <a:r>
                        <a:rPr lang="en-US" sz="1200" cap="none" spc="0" dirty="0">
                          <a:solidFill>
                            <a:schemeClr val="tx1"/>
                          </a:solidFill>
                          <a:effectLst/>
                        </a:rPr>
                        <a:t>Fair Condition</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18665764"/>
                  </a:ext>
                </a:extLst>
              </a:tr>
              <a:tr h="796672">
                <a:tc>
                  <a:txBody>
                    <a:bodyPr/>
                    <a:lstStyle/>
                    <a:p>
                      <a:pPr marL="0" marR="0">
                        <a:lnSpc>
                          <a:spcPct val="115000"/>
                        </a:lnSpc>
                        <a:spcBef>
                          <a:spcPts val="0"/>
                        </a:spcBef>
                        <a:spcAft>
                          <a:spcPts val="300"/>
                        </a:spcAft>
                      </a:pPr>
                      <a:r>
                        <a:rPr lang="en-US" sz="1200" cap="none" spc="0" dirty="0">
                          <a:solidFill>
                            <a:schemeClr val="tx1"/>
                          </a:solidFill>
                          <a:effectLst/>
                        </a:rPr>
                        <a:t> MONUMENT SIGNAGE</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300"/>
                        </a:spcAft>
                      </a:pPr>
                      <a:r>
                        <a:rPr lang="en-US" sz="1200" cap="none" spc="0" dirty="0">
                          <a:solidFill>
                            <a:schemeClr val="tx1"/>
                          </a:solidFill>
                          <a:effectLst/>
                        </a:rPr>
                        <a:t>1</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300"/>
                        </a:spcAft>
                      </a:pPr>
                      <a:r>
                        <a:rPr lang="en-US" sz="1200" cap="none" spc="0" dirty="0">
                          <a:solidFill>
                            <a:schemeClr val="tx1"/>
                          </a:solidFill>
                          <a:effectLst/>
                        </a:rPr>
                        <a:t>3</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300"/>
                        </a:spcAft>
                      </a:pPr>
                      <a:r>
                        <a:rPr lang="en-US" sz="1200" cap="none" spc="0" dirty="0">
                          <a:solidFill>
                            <a:schemeClr val="tx1"/>
                          </a:solidFill>
                          <a:effectLst/>
                        </a:rPr>
                        <a:t>Good Condition; sign is blank, no map</a:t>
                      </a:r>
                      <a:endParaRPr lang="en-US" sz="1200" cap="none" spc="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01595" marR="43282" marT="78150" marB="78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497556"/>
                  </a:ext>
                </a:extLst>
              </a:tr>
            </a:tbl>
          </a:graphicData>
        </a:graphic>
      </p:graphicFrame>
    </p:spTree>
    <p:extLst>
      <p:ext uri="{BB962C8B-B14F-4D97-AF65-F5344CB8AC3E}">
        <p14:creationId xmlns:p14="http://schemas.microsoft.com/office/powerpoint/2010/main" val="3832947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wrap="square" anchor="t">
            <a:normAutofit/>
          </a:bodyPr>
          <a:lstStyle/>
          <a:p>
            <a:r>
              <a:rPr lang="en-US" dirty="0"/>
              <a:t>Park, Trails and Open Space Inventory and LOS</a:t>
            </a:r>
          </a:p>
        </p:txBody>
      </p:sp>
      <p:sp>
        <p:nvSpPr>
          <p:cNvPr id="6" name="Text Placeholder 5">
            <a:extLst>
              <a:ext uri="{FF2B5EF4-FFF2-40B4-BE49-F238E27FC236}">
                <a16:creationId xmlns:a16="http://schemas.microsoft.com/office/drawing/2014/main" id="{28124F68-29C2-BA96-7F47-33AAD18DA4F2}"/>
              </a:ext>
            </a:extLst>
          </p:cNvPr>
          <p:cNvSpPr>
            <a:spLocks noGrp="1"/>
          </p:cNvSpPr>
          <p:nvPr>
            <p:ph type="body" sz="quarter" idx="10"/>
          </p:nvPr>
        </p:nvSpPr>
        <p:spPr>
          <a:xfrm>
            <a:off x="318658" y="792555"/>
            <a:ext cx="11554683" cy="369332"/>
          </a:xfrm>
        </p:spPr>
        <p:txBody>
          <a:bodyPr/>
          <a:lstStyle/>
          <a:p>
            <a:r>
              <a:rPr lang="en-US" dirty="0"/>
              <a:t>Assessment of Priority Needs for Improvement to Existing Amenities</a:t>
            </a:r>
          </a:p>
        </p:txBody>
      </p:sp>
      <p:sp>
        <p:nvSpPr>
          <p:cNvPr id="2" name="TextBox 1">
            <a:extLst>
              <a:ext uri="{FF2B5EF4-FFF2-40B4-BE49-F238E27FC236}">
                <a16:creationId xmlns:a16="http://schemas.microsoft.com/office/drawing/2014/main" id="{BE879755-27DD-15BB-49B0-2D74C82B6FAF}"/>
              </a:ext>
            </a:extLst>
          </p:cNvPr>
          <p:cNvSpPr txBox="1"/>
          <p:nvPr/>
        </p:nvSpPr>
        <p:spPr>
          <a:xfrm>
            <a:off x="2356835" y="5576553"/>
            <a:ext cx="7656490" cy="646331"/>
          </a:xfrm>
          <a:prstGeom prst="rect">
            <a:avLst/>
          </a:prstGeom>
          <a:noFill/>
        </p:spPr>
        <p:txBody>
          <a:bodyPr wrap="square" rtlCol="0">
            <a:spAutoFit/>
          </a:bodyPr>
          <a:lstStyle/>
          <a:p>
            <a:r>
              <a:rPr lang="en-US" dirty="0"/>
              <a:t>This chart shows the percentage of amenities in each priority area.  Note that there are no Priority 1/Critical amenities</a:t>
            </a:r>
          </a:p>
        </p:txBody>
      </p:sp>
      <p:graphicFrame>
        <p:nvGraphicFramePr>
          <p:cNvPr id="5" name="Chart 4">
            <a:extLst>
              <a:ext uri="{FF2B5EF4-FFF2-40B4-BE49-F238E27FC236}">
                <a16:creationId xmlns:a16="http://schemas.microsoft.com/office/drawing/2014/main" id="{FBC1F536-6C2A-D33A-7C49-7FCBB58B95A4}"/>
              </a:ext>
            </a:extLst>
          </p:cNvPr>
          <p:cNvGraphicFramePr>
            <a:graphicFrameLocks/>
          </p:cNvGraphicFramePr>
          <p:nvPr>
            <p:extLst>
              <p:ext uri="{D42A27DB-BD31-4B8C-83A1-F6EECF244321}">
                <p14:modId xmlns:p14="http://schemas.microsoft.com/office/powerpoint/2010/main" val="1490851591"/>
              </p:ext>
            </p:extLst>
          </p:nvPr>
        </p:nvGraphicFramePr>
        <p:xfrm>
          <a:off x="1873003" y="1757999"/>
          <a:ext cx="8404338" cy="33549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6389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C4536-D70D-29E0-4BB9-528BD3E7694A}"/>
              </a:ext>
            </a:extLst>
          </p:cNvPr>
          <p:cNvSpPr>
            <a:spLocks noGrp="1"/>
          </p:cNvSpPr>
          <p:nvPr>
            <p:ph idx="1"/>
          </p:nvPr>
        </p:nvSpPr>
        <p:spPr>
          <a:xfrm>
            <a:off x="320041" y="928754"/>
            <a:ext cx="11554683" cy="4944012"/>
          </a:xfrm>
        </p:spPr>
        <p:txBody>
          <a:bodyPr/>
          <a:lstStyle/>
          <a:p>
            <a:pPr>
              <a:lnSpc>
                <a:spcPct val="114000"/>
              </a:lnSpc>
              <a:spcBef>
                <a:spcPts val="300"/>
              </a:spcBef>
              <a:spcAft>
                <a:spcPts val="300"/>
              </a:spcAft>
            </a:pPr>
            <a:r>
              <a:rPr lang="en-US" sz="2200" dirty="0"/>
              <a:t>The parks and facilities are well maintained. There were no instances of public safety hazards observed. </a:t>
            </a:r>
          </a:p>
          <a:p>
            <a:pPr>
              <a:lnSpc>
                <a:spcPct val="114000"/>
              </a:lnSpc>
              <a:spcBef>
                <a:spcPts val="300"/>
              </a:spcBef>
              <a:spcAft>
                <a:spcPts val="300"/>
              </a:spcAft>
            </a:pPr>
            <a:r>
              <a:rPr lang="en-US" sz="2200" dirty="0"/>
              <a:t>There is a significant amount of undeveloped open space.</a:t>
            </a:r>
          </a:p>
          <a:p>
            <a:pPr>
              <a:lnSpc>
                <a:spcPct val="114000"/>
              </a:lnSpc>
              <a:spcBef>
                <a:spcPts val="300"/>
              </a:spcBef>
              <a:spcAft>
                <a:spcPts val="300"/>
              </a:spcAft>
            </a:pPr>
            <a:r>
              <a:rPr lang="en-US" sz="2200" dirty="0"/>
              <a:t>Many county parks are managed in partnership with other agencies. </a:t>
            </a:r>
          </a:p>
          <a:p>
            <a:pPr>
              <a:lnSpc>
                <a:spcPct val="114000"/>
              </a:lnSpc>
              <a:spcBef>
                <a:spcPts val="300"/>
              </a:spcBef>
              <a:spcAft>
                <a:spcPts val="300"/>
              </a:spcAft>
            </a:pPr>
            <a:r>
              <a:rPr lang="en-US" sz="2200" dirty="0"/>
              <a:t>Trail delineation, section, conditions, and quality vary based on site. </a:t>
            </a:r>
          </a:p>
          <a:p>
            <a:pPr>
              <a:lnSpc>
                <a:spcPct val="114000"/>
              </a:lnSpc>
              <a:spcBef>
                <a:spcPts val="300"/>
              </a:spcBef>
              <a:spcAft>
                <a:spcPts val="300"/>
              </a:spcAft>
            </a:pPr>
            <a:r>
              <a:rPr lang="en-US" sz="2200" dirty="0"/>
              <a:t>Park and trail users are extremely active within the biking community. </a:t>
            </a:r>
          </a:p>
          <a:p>
            <a:pPr>
              <a:lnSpc>
                <a:spcPct val="114000"/>
              </a:lnSpc>
              <a:spcBef>
                <a:spcPts val="300"/>
              </a:spcBef>
              <a:spcAft>
                <a:spcPts val="300"/>
              </a:spcAft>
            </a:pPr>
            <a:r>
              <a:rPr lang="en-US" sz="2200" dirty="0"/>
              <a:t>Limited bicycle or pedestrian connectivity or access exists to and between trailheads or parks. </a:t>
            </a:r>
          </a:p>
          <a:p>
            <a:pPr>
              <a:lnSpc>
                <a:spcPct val="114000"/>
              </a:lnSpc>
              <a:spcBef>
                <a:spcPts val="300"/>
              </a:spcBef>
              <a:spcAft>
                <a:spcPts val="300"/>
              </a:spcAft>
            </a:pPr>
            <a:r>
              <a:rPr lang="en-US" sz="2200" dirty="0"/>
              <a:t>Some park and trail users may be dog owners. There is limited signage relating to off-leash dogs outside of conservation areas. </a:t>
            </a:r>
          </a:p>
        </p:txBody>
      </p:sp>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a:lstStyle/>
          <a:p>
            <a:r>
              <a:rPr lang="en-US" dirty="0"/>
              <a:t>Park, Trails, and Open Space Inventory and LOS</a:t>
            </a:r>
          </a:p>
        </p:txBody>
      </p:sp>
    </p:spTree>
    <p:extLst>
      <p:ext uri="{BB962C8B-B14F-4D97-AF65-F5344CB8AC3E}">
        <p14:creationId xmlns:p14="http://schemas.microsoft.com/office/powerpoint/2010/main" val="1278125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F2E196-509F-8797-7B5A-BDEC1207BF23}"/>
              </a:ext>
            </a:extLst>
          </p:cNvPr>
          <p:cNvSpPr>
            <a:spLocks noGrp="1"/>
          </p:cNvSpPr>
          <p:nvPr>
            <p:ph idx="1"/>
          </p:nvPr>
        </p:nvSpPr>
        <p:spPr>
          <a:xfrm>
            <a:off x="318658" y="900963"/>
            <a:ext cx="11554683" cy="4060692"/>
          </a:xfrm>
        </p:spPr>
        <p:txBody>
          <a:bodyPr/>
          <a:lstStyle/>
          <a:p>
            <a:pPr indent="0">
              <a:lnSpc>
                <a:spcPct val="114000"/>
              </a:lnSpc>
              <a:spcBef>
                <a:spcPts val="300"/>
              </a:spcBef>
              <a:spcAft>
                <a:spcPts val="300"/>
              </a:spcAft>
            </a:pPr>
            <a:r>
              <a:rPr lang="en-US" sz="2200" dirty="0"/>
              <a:t>Bikers, walkers, and joggers use the trails simultaneously and are sometimes in conflict with one another. There is limited signage regarding trail etiquette and policies. </a:t>
            </a:r>
          </a:p>
          <a:p>
            <a:pPr indent="0">
              <a:lnSpc>
                <a:spcPct val="114000"/>
              </a:lnSpc>
              <a:spcBef>
                <a:spcPts val="300"/>
              </a:spcBef>
              <a:spcAft>
                <a:spcPts val="300"/>
              </a:spcAft>
            </a:pPr>
            <a:r>
              <a:rPr lang="en-US" sz="2200" dirty="0"/>
              <a:t>Barber Park sees heavy traffic, parking challenges, and many competing activities in a relatively small space during the Float the Boise River floating season. </a:t>
            </a:r>
          </a:p>
          <a:p>
            <a:pPr indent="0">
              <a:lnSpc>
                <a:spcPct val="114000"/>
              </a:lnSpc>
              <a:spcBef>
                <a:spcPts val="300"/>
              </a:spcBef>
              <a:spcAft>
                <a:spcPts val="300"/>
              </a:spcAft>
            </a:pPr>
            <a:r>
              <a:rPr lang="en-US" sz="2200" dirty="0"/>
              <a:t>Parks and facilities do not have a consistent variety of amenities at each location. </a:t>
            </a:r>
          </a:p>
          <a:p>
            <a:pPr indent="0">
              <a:lnSpc>
                <a:spcPct val="114000"/>
              </a:lnSpc>
              <a:spcBef>
                <a:spcPts val="300"/>
              </a:spcBef>
              <a:spcAft>
                <a:spcPts val="300"/>
              </a:spcAft>
            </a:pPr>
            <a:r>
              <a:rPr lang="en-US" sz="2200" dirty="0"/>
              <a:t>There is a lack of trail maps and wayfinding signage. Signage often lacks information on level of difficulty or loop length. </a:t>
            </a:r>
          </a:p>
          <a:p>
            <a:pPr indent="0">
              <a:lnSpc>
                <a:spcPct val="114000"/>
              </a:lnSpc>
              <a:spcBef>
                <a:spcPts val="300"/>
              </a:spcBef>
              <a:spcAft>
                <a:spcPts val="300"/>
              </a:spcAft>
            </a:pPr>
            <a:r>
              <a:rPr lang="en-US" sz="2200" dirty="0"/>
              <a:t>Some parks have detailed interactive trail maps while others do not. </a:t>
            </a:r>
          </a:p>
          <a:p>
            <a:pPr indent="0">
              <a:lnSpc>
                <a:spcPct val="114000"/>
              </a:lnSpc>
              <a:spcBef>
                <a:spcPts val="300"/>
              </a:spcBef>
              <a:spcAft>
                <a:spcPts val="300"/>
              </a:spcAft>
            </a:pPr>
            <a:r>
              <a:rPr lang="en-US" sz="2200" dirty="0"/>
              <a:t>Finding trail access areas can be difficult and older sites generally lack uniqueness and individuality.</a:t>
            </a:r>
          </a:p>
          <a:p>
            <a:pPr indent="0">
              <a:lnSpc>
                <a:spcPct val="114000"/>
              </a:lnSpc>
              <a:spcBef>
                <a:spcPts val="300"/>
              </a:spcBef>
              <a:spcAft>
                <a:spcPts val="300"/>
              </a:spcAft>
            </a:pPr>
            <a:r>
              <a:rPr lang="en-US" sz="2200" dirty="0"/>
              <a:t>Access to the Boise River Greenbelt with appropriate parking can be challenging to users.</a:t>
            </a:r>
          </a:p>
          <a:p>
            <a:pPr indent="0">
              <a:lnSpc>
                <a:spcPct val="114000"/>
              </a:lnSpc>
              <a:spcBef>
                <a:spcPts val="300"/>
              </a:spcBef>
              <a:spcAft>
                <a:spcPts val="300"/>
              </a:spcAft>
            </a:pPr>
            <a:endParaRPr lang="en-US" sz="2200" dirty="0"/>
          </a:p>
        </p:txBody>
      </p:sp>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a:lstStyle/>
          <a:p>
            <a:r>
              <a:rPr lang="en-US" dirty="0"/>
              <a:t>Park, Trails, and Open Space Inventory and LOS</a:t>
            </a:r>
          </a:p>
        </p:txBody>
      </p:sp>
    </p:spTree>
    <p:extLst>
      <p:ext uri="{BB962C8B-B14F-4D97-AF65-F5344CB8AC3E}">
        <p14:creationId xmlns:p14="http://schemas.microsoft.com/office/powerpoint/2010/main" val="1467245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C568928-259D-4A6D-A2BE-CF399EE126BA}"/>
              </a:ext>
            </a:extLst>
          </p:cNvPr>
          <p:cNvGraphicFramePr/>
          <p:nvPr>
            <p:extLst>
              <p:ext uri="{D42A27DB-BD31-4B8C-83A1-F6EECF244321}">
                <p14:modId xmlns:p14="http://schemas.microsoft.com/office/powerpoint/2010/main" val="223304147"/>
              </p:ext>
            </p:extLst>
          </p:nvPr>
        </p:nvGraphicFramePr>
        <p:xfrm>
          <a:off x="826056" y="1240526"/>
          <a:ext cx="10275081" cy="521642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a:lstStyle/>
          <a:p>
            <a:r>
              <a:rPr lang="en-US" sz="2800" dirty="0"/>
              <a:t>Ada County Profile</a:t>
            </a:r>
            <a:endParaRPr lang="en-US" dirty="0"/>
          </a:p>
        </p:txBody>
      </p:sp>
      <p:sp>
        <p:nvSpPr>
          <p:cNvPr id="6" name="Text Placeholder 5">
            <a:extLst>
              <a:ext uri="{FF2B5EF4-FFF2-40B4-BE49-F238E27FC236}">
                <a16:creationId xmlns:a16="http://schemas.microsoft.com/office/drawing/2014/main" id="{5DCAE04B-05B7-D4BF-257A-320F1247DD80}"/>
              </a:ext>
            </a:extLst>
          </p:cNvPr>
          <p:cNvSpPr>
            <a:spLocks noGrp="1"/>
          </p:cNvSpPr>
          <p:nvPr>
            <p:ph type="body" sz="quarter" idx="10"/>
          </p:nvPr>
        </p:nvSpPr>
        <p:spPr>
          <a:xfrm>
            <a:off x="318658" y="792555"/>
            <a:ext cx="11554683" cy="369332"/>
          </a:xfrm>
        </p:spPr>
        <p:txBody>
          <a:bodyPr/>
          <a:lstStyle/>
          <a:p>
            <a:r>
              <a:rPr lang="en-US" dirty="0"/>
              <a:t>Age</a:t>
            </a:r>
          </a:p>
        </p:txBody>
      </p:sp>
    </p:spTree>
    <p:extLst>
      <p:ext uri="{BB962C8B-B14F-4D97-AF65-F5344CB8AC3E}">
        <p14:creationId xmlns:p14="http://schemas.microsoft.com/office/powerpoint/2010/main" val="3937403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FCC615E-2194-447E-BD79-3B267B882723}"/>
              </a:ext>
            </a:extLst>
          </p:cNvPr>
          <p:cNvSpPr/>
          <p:nvPr/>
        </p:nvSpPr>
        <p:spPr>
          <a:xfrm>
            <a:off x="6544564" y="1345462"/>
            <a:ext cx="4899291" cy="4060693"/>
          </a:xfrm>
          <a:prstGeom prst="rect">
            <a:avLst/>
          </a:prstGeom>
        </p:spPr>
        <p:txBody>
          <a:bodyPr vert="horz" lIns="91440" tIns="45720" rIns="91440" bIns="45720" rtlCol="0" anchor="t" anchorCtr="0">
            <a:normAutofit/>
          </a:bodyPr>
          <a:lstStyle/>
          <a:p>
            <a:pPr marL="342900" marR="0" lvl="0" indent="-342900" defTabSz="342900">
              <a:lnSpc>
                <a:spcPct val="150000"/>
              </a:lnSpc>
              <a:spcBef>
                <a:spcPts val="400"/>
              </a:spcBef>
              <a:spcAft>
                <a:spcPts val="400"/>
              </a:spcAft>
              <a:buSzPct val="92000"/>
              <a:buFont typeface="Symbol" panose="05050102010706020507" pitchFamily="18" charset="2"/>
              <a:buChar char=""/>
            </a:pPr>
            <a:r>
              <a:rPr lang="en-US" sz="2400" dirty="0">
                <a:solidFill>
                  <a:schemeClr val="tx2">
                    <a:lumMod val="75000"/>
                  </a:schemeClr>
                </a:solidFill>
                <a:effectLst/>
              </a:rPr>
              <a:t>Visioning Workshop</a:t>
            </a:r>
          </a:p>
          <a:p>
            <a:pPr marL="342900" marR="0" lvl="0" indent="-342900" defTabSz="342900">
              <a:lnSpc>
                <a:spcPct val="150000"/>
              </a:lnSpc>
              <a:spcBef>
                <a:spcPts val="400"/>
              </a:spcBef>
              <a:spcAft>
                <a:spcPts val="400"/>
              </a:spcAft>
              <a:buSzPct val="92000"/>
              <a:buFont typeface="Symbol" panose="05050102010706020507" pitchFamily="18" charset="2"/>
              <a:buChar char=""/>
            </a:pPr>
            <a:r>
              <a:rPr lang="en-US" sz="2400" dirty="0">
                <a:solidFill>
                  <a:schemeClr val="tx2">
                    <a:lumMod val="75000"/>
                  </a:schemeClr>
                </a:solidFill>
              </a:rPr>
              <a:t>Draft Plan with Recommendations and Cost Estimates</a:t>
            </a:r>
          </a:p>
          <a:p>
            <a:pPr marL="342900" marR="0" lvl="0" indent="-342900" defTabSz="342900">
              <a:lnSpc>
                <a:spcPct val="150000"/>
              </a:lnSpc>
              <a:spcBef>
                <a:spcPts val="400"/>
              </a:spcBef>
              <a:spcAft>
                <a:spcPts val="400"/>
              </a:spcAft>
              <a:buSzPct val="92000"/>
              <a:buFont typeface="Symbol" panose="05050102010706020507" pitchFamily="18" charset="2"/>
              <a:buChar char=""/>
            </a:pPr>
            <a:r>
              <a:rPr lang="en-US" sz="2400" dirty="0">
                <a:solidFill>
                  <a:schemeClr val="tx2">
                    <a:lumMod val="75000"/>
                  </a:schemeClr>
                </a:solidFill>
                <a:effectLst/>
              </a:rPr>
              <a:t>Final Master Plan</a:t>
            </a:r>
          </a:p>
        </p:txBody>
      </p:sp>
      <p:pic>
        <p:nvPicPr>
          <p:cNvPr id="30" name="Picture 22">
            <a:extLst>
              <a:ext uri="{FF2B5EF4-FFF2-40B4-BE49-F238E27FC236}">
                <a16:creationId xmlns:a16="http://schemas.microsoft.com/office/drawing/2014/main" id="{24BF9168-E31E-3A5E-FCA1-CE1376ECA871}"/>
              </a:ext>
            </a:extLst>
          </p:cNvPr>
          <p:cNvPicPr>
            <a:picLocks noChangeAspect="1"/>
          </p:cNvPicPr>
          <p:nvPr/>
        </p:nvPicPr>
        <p:blipFill rotWithShape="1">
          <a:blip r:embed="rId3"/>
          <a:srcRect l="15707" r="28396" b="-1"/>
          <a:stretch/>
        </p:blipFill>
        <p:spPr>
          <a:xfrm>
            <a:off x="20" y="10"/>
            <a:ext cx="5808113" cy="6857990"/>
          </a:xfrm>
          <a:prstGeom prst="rect">
            <a:avLst/>
          </a:prstGeom>
          <a:noFill/>
        </p:spPr>
      </p:pic>
      <p:sp>
        <p:nvSpPr>
          <p:cNvPr id="13" name="Rectangle 2"/>
          <p:cNvSpPr>
            <a:spLocks noChangeArrowheads="1"/>
          </p:cNvSpPr>
          <p:nvPr/>
        </p:nvSpPr>
        <p:spPr bwMode="auto">
          <a:xfrm>
            <a:off x="6544564" y="268170"/>
            <a:ext cx="4899291" cy="523220"/>
          </a:xfrm>
          <a:prstGeom prst="rect">
            <a:avLst/>
          </a:prstGeom>
        </p:spPr>
        <p:txBody>
          <a:bodyPr vert="horz" wrap="square" lIns="91440" tIns="45720" rIns="91440" bIns="45720" rtlCol="0" anchor="t" anchorCtr="0">
            <a:normAutofit/>
          </a:bodyPr>
          <a:lstStyle/>
          <a:p>
            <a:pPr defTabSz="342900">
              <a:spcBef>
                <a:spcPct val="0"/>
              </a:spcBef>
              <a:spcAft>
                <a:spcPts val="600"/>
              </a:spcAft>
            </a:pPr>
            <a:r>
              <a:rPr lang="en-US" sz="2800" b="0" kern="1200" cap="none" dirty="0">
                <a:solidFill>
                  <a:schemeClr val="accent1"/>
                </a:solidFill>
                <a:latin typeface="+mj-lt"/>
                <a:ea typeface="+mj-ea"/>
                <a:cs typeface="+mj-cs"/>
              </a:rPr>
              <a:t>Next Steps</a:t>
            </a:r>
          </a:p>
        </p:txBody>
      </p:sp>
    </p:spTree>
    <p:extLst>
      <p:ext uri="{BB962C8B-B14F-4D97-AF65-F5344CB8AC3E}">
        <p14:creationId xmlns:p14="http://schemas.microsoft.com/office/powerpoint/2010/main" val="1584948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150327" y="1578827"/>
            <a:ext cx="7891346" cy="7452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buClr>
                <a:srgbClr val="F15922"/>
              </a:buClr>
            </a:pPr>
            <a:r>
              <a:rPr lang="en-US" sz="3200" dirty="0">
                <a:solidFill>
                  <a:schemeClr val="tx1">
                    <a:lumMod val="95000"/>
                    <a:lumOff val="5000"/>
                  </a:schemeClr>
                </a:solidFill>
                <a:latin typeface="Arial" panose="020B0604020202020204" pitchFamily="34" charset="0"/>
                <a:cs typeface="Arial" panose="020B0604020202020204" pitchFamily="34" charset="0"/>
              </a:rPr>
              <a:t>Here’s our contact information:</a:t>
            </a:r>
          </a:p>
        </p:txBody>
      </p:sp>
      <p:grpSp>
        <p:nvGrpSpPr>
          <p:cNvPr id="14" name="Group 13">
            <a:extLst>
              <a:ext uri="{FF2B5EF4-FFF2-40B4-BE49-F238E27FC236}">
                <a16:creationId xmlns:a16="http://schemas.microsoft.com/office/drawing/2014/main" id="{0FE0DEAF-553B-982D-BAB3-B67B7613EDA9}"/>
              </a:ext>
            </a:extLst>
          </p:cNvPr>
          <p:cNvGrpSpPr/>
          <p:nvPr/>
        </p:nvGrpSpPr>
        <p:grpSpPr>
          <a:xfrm>
            <a:off x="937480" y="2862997"/>
            <a:ext cx="10317040" cy="1384995"/>
            <a:chOff x="937480" y="2862997"/>
            <a:chExt cx="10317040" cy="1384995"/>
          </a:xfrm>
        </p:grpSpPr>
        <p:sp>
          <p:nvSpPr>
            <p:cNvPr id="9" name="TextBox 8">
              <a:extLst>
                <a:ext uri="{FF2B5EF4-FFF2-40B4-BE49-F238E27FC236}">
                  <a16:creationId xmlns:a16="http://schemas.microsoft.com/office/drawing/2014/main" id="{76F6FD38-4E9C-470E-A49F-2BE1DE999F6F}"/>
                </a:ext>
              </a:extLst>
            </p:cNvPr>
            <p:cNvSpPr txBox="1"/>
            <p:nvPr/>
          </p:nvSpPr>
          <p:spPr>
            <a:xfrm>
              <a:off x="937480" y="2862997"/>
              <a:ext cx="5078564" cy="1384995"/>
            </a:xfrm>
            <a:prstGeom prst="rect">
              <a:avLst/>
            </a:prstGeom>
            <a:noFill/>
          </p:spPr>
          <p:txBody>
            <a:bodyPr wrap="square">
              <a:spAutoFit/>
            </a:bodyPr>
            <a:lstStyle/>
            <a:p>
              <a:pPr algn="ctr">
                <a:defRPr/>
              </a:pPr>
              <a:r>
                <a:rPr lang="en-US" altLang="en-US" sz="3200" b="1" dirty="0">
                  <a:solidFill>
                    <a:schemeClr val="accent1"/>
                  </a:solidFill>
                  <a:latin typeface="Arial" panose="020B0604020202020204" pitchFamily="34" charset="0"/>
                  <a:cs typeface="Arial" panose="020B0604020202020204" pitchFamily="34" charset="0"/>
                </a:rPr>
                <a:t>Jeff Milkes</a:t>
              </a:r>
            </a:p>
            <a:p>
              <a:pPr algn="ctr">
                <a:defRPr/>
              </a:pPr>
              <a:r>
                <a:rPr lang="en-US" altLang="en-US" sz="2800" dirty="0">
                  <a:latin typeface="Arial" panose="020B0604020202020204" pitchFamily="34" charset="0"/>
                  <a:cs typeface="Arial" panose="020B0604020202020204" pitchFamily="34" charset="0"/>
                </a:rPr>
                <a:t>Senior Consultant, BerryDunn</a:t>
              </a:r>
            </a:p>
            <a:p>
              <a:pPr algn="ctr">
                <a:defRPr/>
              </a:pPr>
              <a:r>
                <a:rPr lang="en-US" altLang="en-US" sz="2400" dirty="0">
                  <a:latin typeface="Arial" panose="020B0604020202020204" pitchFamily="34" charset="0"/>
                  <a:cs typeface="Arial" panose="020B0604020202020204" pitchFamily="34" charset="0"/>
                </a:rPr>
                <a:t>jeffrey.milkes@berrydunn.com</a:t>
              </a:r>
            </a:p>
          </p:txBody>
        </p:sp>
        <p:sp>
          <p:nvSpPr>
            <p:cNvPr id="10" name="TextBox 9">
              <a:extLst>
                <a:ext uri="{FF2B5EF4-FFF2-40B4-BE49-F238E27FC236}">
                  <a16:creationId xmlns:a16="http://schemas.microsoft.com/office/drawing/2014/main" id="{E25C5C32-D388-469E-9F6B-65E62B255AFA}"/>
                </a:ext>
              </a:extLst>
            </p:cNvPr>
            <p:cNvSpPr txBox="1"/>
            <p:nvPr/>
          </p:nvSpPr>
          <p:spPr>
            <a:xfrm>
              <a:off x="7112039" y="2862997"/>
              <a:ext cx="4142481" cy="1384995"/>
            </a:xfrm>
            <a:prstGeom prst="rect">
              <a:avLst/>
            </a:prstGeom>
            <a:noFill/>
          </p:spPr>
          <p:txBody>
            <a:bodyPr wrap="none" rtlCol="0">
              <a:spAutoFit/>
            </a:bodyPr>
            <a:lstStyle/>
            <a:p>
              <a:pPr algn="ctr">
                <a:defRPr/>
              </a:pPr>
              <a:r>
                <a:rPr lang="en-US" altLang="en-US" sz="3200" b="1" dirty="0">
                  <a:solidFill>
                    <a:schemeClr val="accent1"/>
                  </a:solidFill>
                  <a:latin typeface="Arial" panose="020B0604020202020204" pitchFamily="34" charset="0"/>
                  <a:cs typeface="Arial" panose="020B0604020202020204" pitchFamily="34" charset="0"/>
                </a:rPr>
                <a:t>Art Thatcher</a:t>
              </a:r>
            </a:p>
            <a:p>
              <a:pPr algn="ctr">
                <a:defRPr/>
              </a:pPr>
              <a:r>
                <a:rPr lang="en-US" altLang="en-US" sz="2800" dirty="0">
                  <a:latin typeface="Arial" panose="020B0604020202020204" pitchFamily="34" charset="0"/>
                  <a:cs typeface="Arial" panose="020B0604020202020204" pitchFamily="34" charset="0"/>
                </a:rPr>
                <a:t>Manager, BerryDunn</a:t>
              </a:r>
            </a:p>
            <a:p>
              <a:pPr algn="ctr">
                <a:defRPr/>
              </a:pPr>
              <a:r>
                <a:rPr lang="en-US" altLang="en-US" sz="2400" dirty="0">
                  <a:latin typeface="Arial" panose="020B0604020202020204" pitchFamily="34" charset="0"/>
                  <a:cs typeface="Arial" panose="020B0604020202020204" pitchFamily="34" charset="0"/>
                </a:rPr>
                <a:t>Art.thatcher@berrydunn.com</a:t>
              </a:r>
            </a:p>
          </p:txBody>
        </p:sp>
      </p:grpSp>
    </p:spTree>
    <p:extLst>
      <p:ext uri="{BB962C8B-B14F-4D97-AF65-F5344CB8AC3E}">
        <p14:creationId xmlns:p14="http://schemas.microsoft.com/office/powerpoint/2010/main" val="1866059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a:lstStyle/>
          <a:p>
            <a:r>
              <a:rPr lang="en-US" sz="2800" dirty="0"/>
              <a:t>National, Regional, and Local Trends</a:t>
            </a:r>
            <a:endParaRPr lang="en-US" dirty="0"/>
          </a:p>
        </p:txBody>
      </p:sp>
      <p:sp>
        <p:nvSpPr>
          <p:cNvPr id="6" name="Text Placeholder 5">
            <a:extLst>
              <a:ext uri="{FF2B5EF4-FFF2-40B4-BE49-F238E27FC236}">
                <a16:creationId xmlns:a16="http://schemas.microsoft.com/office/drawing/2014/main" id="{39CCB680-E3B1-2B4A-4F74-BDC058FFFFD8}"/>
              </a:ext>
            </a:extLst>
          </p:cNvPr>
          <p:cNvSpPr>
            <a:spLocks noGrp="1"/>
          </p:cNvSpPr>
          <p:nvPr>
            <p:ph type="body" sz="quarter" idx="10"/>
          </p:nvPr>
        </p:nvSpPr>
        <p:spPr>
          <a:xfrm>
            <a:off x="318658" y="792555"/>
            <a:ext cx="11554683" cy="369332"/>
          </a:xfrm>
        </p:spPr>
        <p:txBody>
          <a:bodyPr/>
          <a:lstStyle/>
          <a:p>
            <a:r>
              <a:rPr lang="en-US" dirty="0"/>
              <a:t>Outdoor Recreation</a:t>
            </a:r>
          </a:p>
        </p:txBody>
      </p:sp>
      <p:graphicFrame>
        <p:nvGraphicFramePr>
          <p:cNvPr id="2" name="Chart 1">
            <a:extLst>
              <a:ext uri="{FF2B5EF4-FFF2-40B4-BE49-F238E27FC236}">
                <a16:creationId xmlns:a16="http://schemas.microsoft.com/office/drawing/2014/main" id="{EF079593-A674-4F91-B7E4-1F13967CBAF4}"/>
              </a:ext>
            </a:extLst>
          </p:cNvPr>
          <p:cNvGraphicFramePr/>
          <p:nvPr>
            <p:extLst>
              <p:ext uri="{D42A27DB-BD31-4B8C-83A1-F6EECF244321}">
                <p14:modId xmlns:p14="http://schemas.microsoft.com/office/powerpoint/2010/main" val="2359450083"/>
              </p:ext>
            </p:extLst>
          </p:nvPr>
        </p:nvGraphicFramePr>
        <p:xfrm>
          <a:off x="1102893" y="1621783"/>
          <a:ext cx="9986211" cy="44436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6275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17B577-6CCE-8006-B24C-05ED853D8E41}"/>
              </a:ext>
            </a:extLst>
          </p:cNvPr>
          <p:cNvSpPr>
            <a:spLocks noGrp="1"/>
          </p:cNvSpPr>
          <p:nvPr>
            <p:ph idx="1"/>
          </p:nvPr>
        </p:nvSpPr>
        <p:spPr>
          <a:xfrm>
            <a:off x="318658" y="1319704"/>
            <a:ext cx="11735319" cy="4267937"/>
          </a:xfrm>
        </p:spPr>
        <p:txBody>
          <a:bodyPr/>
          <a:lstStyle/>
          <a:p>
            <a:pPr marL="0" indent="0">
              <a:buNone/>
            </a:pPr>
            <a:r>
              <a:rPr lang="en-US" dirty="0"/>
              <a:t>Those with lower income levels are less likely to feel “very welcome” in parks and recreation areas operated by Ada County Parks &amp; Waterways.</a:t>
            </a:r>
          </a:p>
          <a:p>
            <a:endParaRPr lang="en-US" dirty="0"/>
          </a:p>
        </p:txBody>
      </p:sp>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20040" y="246888"/>
            <a:ext cx="11554684" cy="523220"/>
          </a:xfrm>
        </p:spPr>
        <p:txBody>
          <a:bodyPr/>
          <a:lstStyle/>
          <a:p>
            <a:r>
              <a:rPr lang="en-US" dirty="0"/>
              <a:t>Needs Assessment Survey – Welcome</a:t>
            </a:r>
          </a:p>
        </p:txBody>
      </p:sp>
      <p:pic>
        <p:nvPicPr>
          <p:cNvPr id="7" name="Graphic 6">
            <a:extLst>
              <a:ext uri="{FF2B5EF4-FFF2-40B4-BE49-F238E27FC236}">
                <a16:creationId xmlns:a16="http://schemas.microsoft.com/office/drawing/2014/main" id="{61D8C8B6-73AF-8732-F93F-12434453FCE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17150" r="-526" b="5667"/>
          <a:stretch/>
        </p:blipFill>
        <p:spPr>
          <a:xfrm>
            <a:off x="228341" y="2738342"/>
            <a:ext cx="11735318" cy="2445476"/>
          </a:xfrm>
          <a:prstGeom prst="rect">
            <a:avLst/>
          </a:prstGeom>
        </p:spPr>
      </p:pic>
      <p:sp>
        <p:nvSpPr>
          <p:cNvPr id="9" name="TextBox 8">
            <a:extLst>
              <a:ext uri="{FF2B5EF4-FFF2-40B4-BE49-F238E27FC236}">
                <a16:creationId xmlns:a16="http://schemas.microsoft.com/office/drawing/2014/main" id="{F85343D7-3B54-854B-C86E-98ED59FAF826}"/>
              </a:ext>
            </a:extLst>
          </p:cNvPr>
          <p:cNvSpPr txBox="1"/>
          <p:nvPr/>
        </p:nvSpPr>
        <p:spPr>
          <a:xfrm>
            <a:off x="624625" y="881061"/>
            <a:ext cx="6104586" cy="369332"/>
          </a:xfrm>
          <a:prstGeom prst="rect">
            <a:avLst/>
          </a:prstGeom>
          <a:noFill/>
        </p:spPr>
        <p:txBody>
          <a:bodyPr wrap="square">
            <a:spAutoFit/>
          </a:bodyPr>
          <a:lstStyle/>
          <a:p>
            <a:r>
              <a:rPr lang="en-US" dirty="0">
                <a:solidFill>
                  <a:schemeClr val="bg2">
                    <a:lumMod val="25000"/>
                  </a:schemeClr>
                </a:solidFill>
                <a:latin typeface="+mj-lt"/>
              </a:rPr>
              <a:t>By Income</a:t>
            </a:r>
          </a:p>
        </p:txBody>
      </p:sp>
    </p:spTree>
    <p:extLst>
      <p:ext uri="{BB962C8B-B14F-4D97-AF65-F5344CB8AC3E}">
        <p14:creationId xmlns:p14="http://schemas.microsoft.com/office/powerpoint/2010/main" val="1393006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8AE3-2E0B-7294-7723-9DD2FBECFD6F}"/>
              </a:ext>
            </a:extLst>
          </p:cNvPr>
          <p:cNvSpPr>
            <a:spLocks noGrp="1"/>
          </p:cNvSpPr>
          <p:nvPr>
            <p:ph type="title"/>
          </p:nvPr>
        </p:nvSpPr>
        <p:spPr/>
        <p:txBody>
          <a:bodyPr>
            <a:normAutofit/>
          </a:bodyPr>
          <a:lstStyle/>
          <a:p>
            <a:r>
              <a:rPr lang="en-US" dirty="0"/>
              <a:t>Needs Assessment Survey – Preferred Communications (By Age)</a:t>
            </a:r>
            <a:endParaRPr lang="en-US" sz="1800" dirty="0"/>
          </a:p>
        </p:txBody>
      </p:sp>
      <p:pic>
        <p:nvPicPr>
          <p:cNvPr id="6" name="Graphic 5">
            <a:extLst>
              <a:ext uri="{FF2B5EF4-FFF2-40B4-BE49-F238E27FC236}">
                <a16:creationId xmlns:a16="http://schemas.microsoft.com/office/drawing/2014/main" id="{F0E8817E-A8B0-6F7D-FFB1-37CFD481091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156" r="126" b="4614"/>
          <a:stretch/>
        </p:blipFill>
        <p:spPr>
          <a:xfrm>
            <a:off x="452310" y="1447800"/>
            <a:ext cx="11287379" cy="4186483"/>
          </a:xfrm>
          <a:prstGeom prst="rect">
            <a:avLst/>
          </a:prstGeom>
        </p:spPr>
      </p:pic>
    </p:spTree>
    <p:extLst>
      <p:ext uri="{BB962C8B-B14F-4D97-AF65-F5344CB8AC3E}">
        <p14:creationId xmlns:p14="http://schemas.microsoft.com/office/powerpoint/2010/main" val="2676570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34CA8-5875-C787-2E84-DEF4239BC0A3}"/>
              </a:ext>
            </a:extLst>
          </p:cNvPr>
          <p:cNvSpPr>
            <a:spLocks noGrp="1"/>
          </p:cNvSpPr>
          <p:nvPr>
            <p:ph type="title"/>
          </p:nvPr>
        </p:nvSpPr>
        <p:spPr>
          <a:xfrm>
            <a:off x="320040" y="246887"/>
            <a:ext cx="11554684" cy="480769"/>
          </a:xfrm>
        </p:spPr>
        <p:txBody>
          <a:bodyPr>
            <a:noAutofit/>
          </a:bodyPr>
          <a:lstStyle/>
          <a:p>
            <a:r>
              <a:rPr lang="en-US" dirty="0"/>
              <a:t>Needs Assessment Survey – Future Priorities</a:t>
            </a:r>
          </a:p>
        </p:txBody>
      </p:sp>
      <p:pic>
        <p:nvPicPr>
          <p:cNvPr id="9" name="Graphic 8">
            <a:extLst>
              <a:ext uri="{FF2B5EF4-FFF2-40B4-BE49-F238E27FC236}">
                <a16:creationId xmlns:a16="http://schemas.microsoft.com/office/drawing/2014/main" id="{CAB3BF6B-EE06-85F0-21D1-2E996CFCBFB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579" r="-434" b="4327"/>
          <a:stretch/>
        </p:blipFill>
        <p:spPr>
          <a:xfrm>
            <a:off x="550672" y="1690745"/>
            <a:ext cx="11641328" cy="3937322"/>
          </a:xfrm>
          <a:prstGeom prst="rect">
            <a:avLst/>
          </a:prstGeom>
        </p:spPr>
      </p:pic>
      <p:pic>
        <p:nvPicPr>
          <p:cNvPr id="11" name="Picture 10">
            <a:extLst>
              <a:ext uri="{FF2B5EF4-FFF2-40B4-BE49-F238E27FC236}">
                <a16:creationId xmlns:a16="http://schemas.microsoft.com/office/drawing/2014/main" id="{D7BD4A66-5469-2991-822C-B4395B0DD7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79991" y="5824722"/>
            <a:ext cx="2232017" cy="676369"/>
          </a:xfrm>
          <a:prstGeom prst="rect">
            <a:avLst/>
          </a:prstGeom>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2EF12AB6-5DD9-1099-8320-501CB080ECC2}"/>
              </a:ext>
            </a:extLst>
          </p:cNvPr>
          <p:cNvSpPr txBox="1"/>
          <p:nvPr/>
        </p:nvSpPr>
        <p:spPr>
          <a:xfrm>
            <a:off x="497447" y="858523"/>
            <a:ext cx="6094926" cy="369332"/>
          </a:xfrm>
          <a:prstGeom prst="rect">
            <a:avLst/>
          </a:prstGeom>
          <a:noFill/>
        </p:spPr>
        <p:txBody>
          <a:bodyPr wrap="square">
            <a:spAutoFit/>
          </a:bodyPr>
          <a:lstStyle/>
          <a:p>
            <a:r>
              <a:rPr lang="en-US" dirty="0">
                <a:solidFill>
                  <a:schemeClr val="bg2">
                    <a:lumMod val="25000"/>
                  </a:schemeClr>
                </a:solidFill>
              </a:rPr>
              <a:t>Ada County Open Space</a:t>
            </a:r>
          </a:p>
        </p:txBody>
      </p:sp>
    </p:spTree>
    <p:extLst>
      <p:ext uri="{BB962C8B-B14F-4D97-AF65-F5344CB8AC3E}">
        <p14:creationId xmlns:p14="http://schemas.microsoft.com/office/powerpoint/2010/main" val="462306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DF47-8E3C-567C-AD9F-5E3BDBF30743}"/>
              </a:ext>
            </a:extLst>
          </p:cNvPr>
          <p:cNvSpPr>
            <a:spLocks noGrp="1"/>
          </p:cNvSpPr>
          <p:nvPr>
            <p:ph type="title"/>
          </p:nvPr>
        </p:nvSpPr>
        <p:spPr/>
        <p:txBody>
          <a:bodyPr>
            <a:noAutofit/>
          </a:bodyPr>
          <a:lstStyle/>
          <a:p>
            <a:r>
              <a:rPr lang="en-US" dirty="0"/>
              <a:t>Needs Assessment Survey – Future Priorities</a:t>
            </a:r>
          </a:p>
        </p:txBody>
      </p:sp>
      <p:sp>
        <p:nvSpPr>
          <p:cNvPr id="8" name="Text Placeholder 7">
            <a:extLst>
              <a:ext uri="{FF2B5EF4-FFF2-40B4-BE49-F238E27FC236}">
                <a16:creationId xmlns:a16="http://schemas.microsoft.com/office/drawing/2014/main" id="{822647C6-FD21-0E2D-4EA3-29242E851333}"/>
              </a:ext>
            </a:extLst>
          </p:cNvPr>
          <p:cNvSpPr>
            <a:spLocks noGrp="1"/>
          </p:cNvSpPr>
          <p:nvPr>
            <p:ph type="body" sz="quarter" idx="10"/>
          </p:nvPr>
        </p:nvSpPr>
        <p:spPr>
          <a:xfrm>
            <a:off x="318658" y="972859"/>
            <a:ext cx="11554683" cy="369332"/>
          </a:xfrm>
        </p:spPr>
        <p:txBody>
          <a:bodyPr/>
          <a:lstStyle/>
          <a:p>
            <a:r>
              <a:rPr lang="en-US" dirty="0"/>
              <a:t>Ada County Parks &amp; Waterways’ Future Priorities</a:t>
            </a:r>
          </a:p>
        </p:txBody>
      </p:sp>
      <p:pic>
        <p:nvPicPr>
          <p:cNvPr id="9" name="Graphic 8">
            <a:extLst>
              <a:ext uri="{FF2B5EF4-FFF2-40B4-BE49-F238E27FC236}">
                <a16:creationId xmlns:a16="http://schemas.microsoft.com/office/drawing/2014/main" id="{20875D38-9BAA-DE0A-1C84-14573D2FD2A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050" r="1301" b="25410"/>
          <a:stretch/>
        </p:blipFill>
        <p:spPr>
          <a:xfrm>
            <a:off x="332346" y="2206761"/>
            <a:ext cx="11527308" cy="3391151"/>
          </a:xfrm>
          <a:prstGeom prst="rect">
            <a:avLst/>
          </a:prstGeom>
        </p:spPr>
      </p:pic>
      <p:pic>
        <p:nvPicPr>
          <p:cNvPr id="4" name="Picture 3">
            <a:extLst>
              <a:ext uri="{FF2B5EF4-FFF2-40B4-BE49-F238E27FC236}">
                <a16:creationId xmlns:a16="http://schemas.microsoft.com/office/drawing/2014/main" id="{72305725-22FC-CABB-4318-A168E5CC2F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09668" y="6023927"/>
            <a:ext cx="1972662" cy="48786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91160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FDE8-1A50-E43B-160E-C6B1401A76DD}"/>
              </a:ext>
            </a:extLst>
          </p:cNvPr>
          <p:cNvSpPr>
            <a:spLocks noGrp="1"/>
          </p:cNvSpPr>
          <p:nvPr>
            <p:ph type="title"/>
          </p:nvPr>
        </p:nvSpPr>
        <p:spPr>
          <a:xfrm>
            <a:off x="339359" y="234009"/>
            <a:ext cx="11554684" cy="954107"/>
          </a:xfrm>
        </p:spPr>
        <p:txBody>
          <a:bodyPr/>
          <a:lstStyle/>
          <a:p>
            <a:r>
              <a:rPr lang="en-US" dirty="0"/>
              <a:t>Placer AI Data - Frequency of Barber Park Visits</a:t>
            </a:r>
            <a:br>
              <a:rPr lang="en-US" dirty="0"/>
            </a:br>
            <a:endParaRPr lang="en-US" dirty="0"/>
          </a:p>
        </p:txBody>
      </p:sp>
      <p:pic>
        <p:nvPicPr>
          <p:cNvPr id="5" name="Picture 4">
            <a:extLst>
              <a:ext uri="{FF2B5EF4-FFF2-40B4-BE49-F238E27FC236}">
                <a16:creationId xmlns:a16="http://schemas.microsoft.com/office/drawing/2014/main" id="{859E5C4F-EDA7-3A5F-7AAC-75B5A80E532D}"/>
              </a:ext>
            </a:extLst>
          </p:cNvPr>
          <p:cNvPicPr>
            <a:picLocks noChangeAspect="1"/>
          </p:cNvPicPr>
          <p:nvPr/>
        </p:nvPicPr>
        <p:blipFill>
          <a:blip r:embed="rId2"/>
          <a:stretch>
            <a:fillRect/>
          </a:stretch>
        </p:blipFill>
        <p:spPr>
          <a:xfrm>
            <a:off x="1014283" y="1736853"/>
            <a:ext cx="10576559" cy="4477726"/>
          </a:xfrm>
          <a:prstGeom prst="rect">
            <a:avLst/>
          </a:prstGeom>
          <a:effectLst>
            <a:outerShdw dir="5400000" algn="ctr" rotWithShape="0">
              <a:srgbClr val="000000"/>
            </a:outerShdw>
          </a:effectLst>
        </p:spPr>
      </p:pic>
      <p:sp>
        <p:nvSpPr>
          <p:cNvPr id="3" name="TextBox 2">
            <a:extLst>
              <a:ext uri="{FF2B5EF4-FFF2-40B4-BE49-F238E27FC236}">
                <a16:creationId xmlns:a16="http://schemas.microsoft.com/office/drawing/2014/main" id="{FEA42D65-73EC-6A74-5C05-90519251D2F0}"/>
              </a:ext>
            </a:extLst>
          </p:cNvPr>
          <p:cNvSpPr txBox="1"/>
          <p:nvPr/>
        </p:nvSpPr>
        <p:spPr>
          <a:xfrm>
            <a:off x="1379497" y="1153877"/>
            <a:ext cx="7396480" cy="369332"/>
          </a:xfrm>
          <a:prstGeom prst="rect">
            <a:avLst/>
          </a:prstGeom>
          <a:noFill/>
        </p:spPr>
        <p:txBody>
          <a:bodyPr wrap="square" rtlCol="0">
            <a:spAutoFit/>
          </a:bodyPr>
          <a:lstStyle/>
          <a:p>
            <a:r>
              <a:rPr lang="en-US" dirty="0">
                <a:solidFill>
                  <a:schemeClr val="tx1">
                    <a:lumMod val="85000"/>
                    <a:lumOff val="15000"/>
                  </a:schemeClr>
                </a:solidFill>
                <a:latin typeface="+mj-lt"/>
              </a:rPr>
              <a:t>Prior and Post Visit Travel</a:t>
            </a:r>
          </a:p>
        </p:txBody>
      </p:sp>
    </p:spTree>
    <p:extLst>
      <p:ext uri="{BB962C8B-B14F-4D97-AF65-F5344CB8AC3E}">
        <p14:creationId xmlns:p14="http://schemas.microsoft.com/office/powerpoint/2010/main" val="33943675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42AC-0E76-D389-D5FD-FE030E2A6125}"/>
              </a:ext>
            </a:extLst>
          </p:cNvPr>
          <p:cNvSpPr>
            <a:spLocks noGrp="1"/>
          </p:cNvSpPr>
          <p:nvPr>
            <p:ph type="title"/>
          </p:nvPr>
        </p:nvSpPr>
        <p:spPr/>
        <p:txBody>
          <a:bodyPr>
            <a:noAutofit/>
          </a:bodyPr>
          <a:lstStyle/>
          <a:p>
            <a:r>
              <a:rPr lang="en-US" dirty="0"/>
              <a:t>Needs Assessment Survey – Facilities and Amenities</a:t>
            </a:r>
            <a:endParaRPr lang="en-US" dirty="0">
              <a:highlight>
                <a:srgbClr val="FFFF00"/>
              </a:highlight>
            </a:endParaRPr>
          </a:p>
        </p:txBody>
      </p:sp>
      <p:pic>
        <p:nvPicPr>
          <p:cNvPr id="11" name="Graphic 10">
            <a:extLst>
              <a:ext uri="{FF2B5EF4-FFF2-40B4-BE49-F238E27FC236}">
                <a16:creationId xmlns:a16="http://schemas.microsoft.com/office/drawing/2014/main" id="{9CF166D2-2387-1195-AE6F-4741469CC5F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9" t="18779" r="-722" b="53168"/>
          <a:stretch/>
        </p:blipFill>
        <p:spPr>
          <a:xfrm>
            <a:off x="318658" y="2120143"/>
            <a:ext cx="11554684" cy="2143453"/>
          </a:xfrm>
          <a:prstGeom prst="rect">
            <a:avLst/>
          </a:prstGeom>
        </p:spPr>
      </p:pic>
      <p:sp>
        <p:nvSpPr>
          <p:cNvPr id="7" name="TextBox 6">
            <a:extLst>
              <a:ext uri="{FF2B5EF4-FFF2-40B4-BE49-F238E27FC236}">
                <a16:creationId xmlns:a16="http://schemas.microsoft.com/office/drawing/2014/main" id="{53401E3E-C688-CD03-5477-B4595BBD0E18}"/>
              </a:ext>
            </a:extLst>
          </p:cNvPr>
          <p:cNvSpPr txBox="1"/>
          <p:nvPr/>
        </p:nvSpPr>
        <p:spPr>
          <a:xfrm>
            <a:off x="320040" y="1146781"/>
            <a:ext cx="11554684" cy="662787"/>
          </a:xfrm>
          <a:prstGeom prst="rect">
            <a:avLst/>
          </a:prstGeom>
          <a:noFill/>
        </p:spPr>
        <p:txBody>
          <a:bodyPr wrap="square" rtlCol="0">
            <a:spAutoFit/>
          </a:bodyPr>
          <a:lstStyle/>
          <a:p>
            <a:r>
              <a:rPr lang="en-US" dirty="0"/>
              <a:t>Most Important facilities and amenities</a:t>
            </a:r>
            <a:endParaRPr lang="en-US" i="1" dirty="0">
              <a:solidFill>
                <a:srgbClr val="FF0000"/>
              </a:solidFill>
            </a:endParaRPr>
          </a:p>
          <a:p>
            <a:r>
              <a:rPr lang="en-US" i="1" dirty="0"/>
              <a:t>On a scale of 1 (not important) to 5 (very important) Blue = 4 Green = 5</a:t>
            </a:r>
          </a:p>
        </p:txBody>
      </p:sp>
    </p:spTree>
    <p:extLst>
      <p:ext uri="{BB962C8B-B14F-4D97-AF65-F5344CB8AC3E}">
        <p14:creationId xmlns:p14="http://schemas.microsoft.com/office/powerpoint/2010/main" val="4223459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AF2B3E-1FC6-D254-8B50-174383376A14}"/>
              </a:ext>
            </a:extLst>
          </p:cNvPr>
          <p:cNvSpPr>
            <a:spLocks noGrp="1"/>
          </p:cNvSpPr>
          <p:nvPr>
            <p:ph idx="1"/>
          </p:nvPr>
        </p:nvSpPr>
        <p:spPr>
          <a:xfrm>
            <a:off x="318656" y="959755"/>
            <a:ext cx="11554683" cy="3889142"/>
          </a:xfrm>
        </p:spPr>
        <p:txBody>
          <a:bodyPr/>
          <a:lstStyle/>
          <a:p>
            <a:pPr marL="0" indent="0">
              <a:spcBef>
                <a:spcPts val="0"/>
              </a:spcBef>
              <a:spcAft>
                <a:spcPts val="0"/>
              </a:spcAft>
              <a:buNone/>
            </a:pPr>
            <a:r>
              <a:rPr lang="en-US" sz="1800" dirty="0"/>
              <a:t>Facilities and Amenities that best meet Community Needs</a:t>
            </a:r>
          </a:p>
          <a:p>
            <a:pPr marL="0" indent="0">
              <a:buNone/>
            </a:pPr>
            <a:r>
              <a:rPr lang="en-US" sz="1800" i="1" dirty="0"/>
              <a:t>On a scale of 1 (not meeting needs) to 5 (meeting needs) = Green = 4, blue = 5</a:t>
            </a:r>
          </a:p>
        </p:txBody>
      </p:sp>
      <p:sp>
        <p:nvSpPr>
          <p:cNvPr id="7" name="Title 6">
            <a:extLst>
              <a:ext uri="{FF2B5EF4-FFF2-40B4-BE49-F238E27FC236}">
                <a16:creationId xmlns:a16="http://schemas.microsoft.com/office/drawing/2014/main" id="{26173703-000F-15C4-2630-860429A56712}"/>
              </a:ext>
            </a:extLst>
          </p:cNvPr>
          <p:cNvSpPr>
            <a:spLocks noGrp="1"/>
          </p:cNvSpPr>
          <p:nvPr>
            <p:ph type="title"/>
          </p:nvPr>
        </p:nvSpPr>
        <p:spPr/>
        <p:txBody>
          <a:bodyPr/>
          <a:lstStyle/>
          <a:p>
            <a:r>
              <a:rPr lang="en-US" dirty="0"/>
              <a:t>Needs Assessment Survey – Facilities &amp; Amenities</a:t>
            </a:r>
          </a:p>
        </p:txBody>
      </p:sp>
      <p:pic>
        <p:nvPicPr>
          <p:cNvPr id="9" name="Graphic 8">
            <a:extLst>
              <a:ext uri="{FF2B5EF4-FFF2-40B4-BE49-F238E27FC236}">
                <a16:creationId xmlns:a16="http://schemas.microsoft.com/office/drawing/2014/main" id="{317D9342-6B53-80A8-E6B4-A7EF4E03E87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05" t="23217" r="487" b="43525"/>
          <a:stretch/>
        </p:blipFill>
        <p:spPr>
          <a:xfrm>
            <a:off x="1193441" y="2352535"/>
            <a:ext cx="9805111" cy="2270657"/>
          </a:xfrm>
          <a:prstGeom prst="rect">
            <a:avLst/>
          </a:prstGeom>
        </p:spPr>
      </p:pic>
      <p:sp>
        <p:nvSpPr>
          <p:cNvPr id="4" name="Content Placeholder 2">
            <a:extLst>
              <a:ext uri="{FF2B5EF4-FFF2-40B4-BE49-F238E27FC236}">
                <a16:creationId xmlns:a16="http://schemas.microsoft.com/office/drawing/2014/main" id="{575EDCE0-FDF9-5E43-B50E-4091EC69F8BB}"/>
              </a:ext>
            </a:extLst>
          </p:cNvPr>
          <p:cNvSpPr txBox="1">
            <a:spLocks/>
          </p:cNvSpPr>
          <p:nvPr/>
        </p:nvSpPr>
        <p:spPr>
          <a:xfrm>
            <a:off x="318656" y="4966081"/>
            <a:ext cx="11554683" cy="835851"/>
          </a:xfrm>
          <a:prstGeom prst="rect">
            <a:avLst/>
          </a:prstGeom>
        </p:spPr>
        <p:txBody>
          <a:bodyPr vert="horz" lIns="91440" tIns="45720" rIns="91440" bIns="45720" rtlCol="0" anchor="t" anchorCtr="0">
            <a:noAutofit/>
          </a:bodyPr>
          <a:lstStyle>
            <a:lvl1pPr marL="229500" indent="-229500" algn="l" defTabSz="342900" rtl="0" eaLnBrk="1" latinLnBrk="0" hangingPunct="1">
              <a:lnSpc>
                <a:spcPct val="100000"/>
              </a:lnSpc>
              <a:spcBef>
                <a:spcPts val="600"/>
              </a:spcBef>
              <a:spcAft>
                <a:spcPts val="600"/>
              </a:spcAft>
              <a:buClr>
                <a:schemeClr val="accent1"/>
              </a:buClr>
              <a:buSzPct val="92000"/>
              <a:buFontTx/>
              <a:buBlip>
                <a:blip r:embed="rId4"/>
              </a:buBlip>
              <a:defRPr sz="2400" kern="1200">
                <a:solidFill>
                  <a:schemeClr val="tx2">
                    <a:lumMod val="75000"/>
                  </a:schemeClr>
                </a:solidFill>
                <a:latin typeface="+mn-lt"/>
                <a:ea typeface="+mn-ea"/>
                <a:cs typeface="+mn-cs"/>
              </a:defRPr>
            </a:lvl1pPr>
            <a:lvl2pPr marL="472500" indent="-229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2000" kern="1200">
                <a:solidFill>
                  <a:schemeClr val="tx2">
                    <a:lumMod val="75000"/>
                  </a:schemeClr>
                </a:solidFill>
                <a:latin typeface="+mn-lt"/>
                <a:ea typeface="+mn-ea"/>
                <a:cs typeface="+mn-cs"/>
              </a:defRPr>
            </a:lvl2pPr>
            <a:lvl3pPr marL="675000" indent="-202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3pPr>
            <a:lvl4pPr marL="93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4pPr>
            <a:lvl5pPr marL="1201500" indent="-175500" algn="l" defTabSz="342900" rtl="0" eaLnBrk="1" latinLnBrk="0" hangingPunct="1">
              <a:lnSpc>
                <a:spcPct val="100000"/>
              </a:lnSpc>
              <a:spcBef>
                <a:spcPts val="600"/>
              </a:spcBef>
              <a:spcAft>
                <a:spcPts val="600"/>
              </a:spcAft>
              <a:buClr>
                <a:schemeClr val="tx2">
                  <a:lumMod val="60000"/>
                  <a:lumOff val="40000"/>
                </a:schemeClr>
              </a:buClr>
              <a:buSzPct val="92000"/>
              <a:buFont typeface="Wingdings 2" panose="05020102010507070707" pitchFamily="18" charset="2"/>
              <a:buChar char=""/>
              <a:defRPr sz="1800" kern="1200">
                <a:solidFill>
                  <a:schemeClr val="tx2">
                    <a:lumMod val="7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marL="0" indent="0">
              <a:buFontTx/>
              <a:buNone/>
            </a:pPr>
            <a:r>
              <a:rPr lang="en-US" dirty="0">
                <a:solidFill>
                  <a:schemeClr val="accent1"/>
                </a:solidFill>
              </a:rPr>
              <a:t>The survey asked residents about their experiences provided by both Ada County and other jurisdictions in the county</a:t>
            </a:r>
          </a:p>
          <a:p>
            <a:endParaRPr lang="en-US" dirty="0">
              <a:solidFill>
                <a:schemeClr val="accent1"/>
              </a:solidFill>
            </a:endParaRPr>
          </a:p>
        </p:txBody>
      </p:sp>
    </p:spTree>
    <p:extLst>
      <p:ext uri="{BB962C8B-B14F-4D97-AF65-F5344CB8AC3E}">
        <p14:creationId xmlns:p14="http://schemas.microsoft.com/office/powerpoint/2010/main" val="2806670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a:lstStyle/>
          <a:p>
            <a:r>
              <a:rPr lang="en-US" sz="2800" dirty="0"/>
              <a:t>Ada County Profile</a:t>
            </a:r>
            <a:endParaRPr lang="en-US" dirty="0"/>
          </a:p>
        </p:txBody>
      </p:sp>
      <p:sp>
        <p:nvSpPr>
          <p:cNvPr id="6" name="Text Placeholder 5">
            <a:extLst>
              <a:ext uri="{FF2B5EF4-FFF2-40B4-BE49-F238E27FC236}">
                <a16:creationId xmlns:a16="http://schemas.microsoft.com/office/drawing/2014/main" id="{D2D05927-936C-474A-7795-BAC014B3BDB7}"/>
              </a:ext>
            </a:extLst>
          </p:cNvPr>
          <p:cNvSpPr>
            <a:spLocks noGrp="1"/>
          </p:cNvSpPr>
          <p:nvPr>
            <p:ph type="body" sz="quarter" idx="10"/>
          </p:nvPr>
        </p:nvSpPr>
        <p:spPr>
          <a:xfrm>
            <a:off x="318658" y="792555"/>
            <a:ext cx="11554683" cy="369332"/>
          </a:xfrm>
        </p:spPr>
        <p:txBody>
          <a:bodyPr/>
          <a:lstStyle/>
          <a:p>
            <a:r>
              <a:rPr lang="en-US" dirty="0"/>
              <a:t>Race and Ethnicity</a:t>
            </a:r>
          </a:p>
        </p:txBody>
      </p:sp>
      <p:graphicFrame>
        <p:nvGraphicFramePr>
          <p:cNvPr id="2" name="Chart 1">
            <a:extLst>
              <a:ext uri="{FF2B5EF4-FFF2-40B4-BE49-F238E27FC236}">
                <a16:creationId xmlns:a16="http://schemas.microsoft.com/office/drawing/2014/main" id="{A30C1AF1-F12C-055E-22A2-D12969F90CE4}"/>
              </a:ext>
            </a:extLst>
          </p:cNvPr>
          <p:cNvGraphicFramePr/>
          <p:nvPr>
            <p:extLst>
              <p:ext uri="{D42A27DB-BD31-4B8C-83A1-F6EECF244321}">
                <p14:modId xmlns:p14="http://schemas.microsoft.com/office/powerpoint/2010/main" val="1240202432"/>
              </p:ext>
            </p:extLst>
          </p:nvPr>
        </p:nvGraphicFramePr>
        <p:xfrm>
          <a:off x="758126" y="1013672"/>
          <a:ext cx="9980994" cy="498788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36D55765-5AE1-56D0-DAE1-D661D2D8BA6D}"/>
              </a:ext>
            </a:extLst>
          </p:cNvPr>
          <p:cNvSpPr txBox="1"/>
          <p:nvPr/>
        </p:nvSpPr>
        <p:spPr>
          <a:xfrm>
            <a:off x="4366121" y="356254"/>
            <a:ext cx="6136415" cy="707886"/>
          </a:xfrm>
          <a:prstGeom prst="rect">
            <a:avLst/>
          </a:prstGeom>
          <a:noFill/>
        </p:spPr>
        <p:txBody>
          <a:bodyPr wrap="square" rtlCol="0">
            <a:spAutoFit/>
          </a:bodyPr>
          <a:lstStyle/>
          <a:p>
            <a:pPr algn="ctr"/>
            <a:r>
              <a:rPr lang="en-US" sz="2000" b="1" dirty="0"/>
              <a:t>White population is projected to fall from 82.1% in 2022 to 80.6% in 2027</a:t>
            </a:r>
          </a:p>
        </p:txBody>
      </p:sp>
      <p:sp>
        <p:nvSpPr>
          <p:cNvPr id="5" name="TextBox 4">
            <a:extLst>
              <a:ext uri="{FF2B5EF4-FFF2-40B4-BE49-F238E27FC236}">
                <a16:creationId xmlns:a16="http://schemas.microsoft.com/office/drawing/2014/main" id="{1670D564-86AB-1443-E136-E7E6A0CC93B0}"/>
              </a:ext>
            </a:extLst>
          </p:cNvPr>
          <p:cNvSpPr txBox="1"/>
          <p:nvPr/>
        </p:nvSpPr>
        <p:spPr>
          <a:xfrm>
            <a:off x="6337571" y="5641376"/>
            <a:ext cx="3709116" cy="923330"/>
          </a:xfrm>
          <a:prstGeom prst="rect">
            <a:avLst/>
          </a:prstGeom>
          <a:noFill/>
        </p:spPr>
        <p:txBody>
          <a:bodyPr wrap="square" rtlCol="0">
            <a:spAutoFit/>
          </a:bodyPr>
          <a:lstStyle/>
          <a:p>
            <a:pPr algn="ctr"/>
            <a:r>
              <a:rPr lang="en-US" dirty="0"/>
              <a:t>Hispanic population is shown for reference and can be identified in any other race</a:t>
            </a:r>
          </a:p>
        </p:txBody>
      </p:sp>
    </p:spTree>
    <p:extLst>
      <p:ext uri="{BB962C8B-B14F-4D97-AF65-F5344CB8AC3E}">
        <p14:creationId xmlns:p14="http://schemas.microsoft.com/office/powerpoint/2010/main" val="492410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a:xfrm>
            <a:off x="318657" y="283086"/>
            <a:ext cx="11554684" cy="523220"/>
          </a:xfrm>
        </p:spPr>
        <p:txBody>
          <a:bodyPr/>
          <a:lstStyle/>
          <a:p>
            <a:r>
              <a:rPr lang="en-US" sz="2800" dirty="0"/>
              <a:t>National and Regional Trends</a:t>
            </a:r>
            <a:endParaRPr lang="en-US" dirty="0"/>
          </a:p>
        </p:txBody>
      </p:sp>
      <p:graphicFrame>
        <p:nvGraphicFramePr>
          <p:cNvPr id="2" name="Diagram 1">
            <a:extLst>
              <a:ext uri="{FF2B5EF4-FFF2-40B4-BE49-F238E27FC236}">
                <a16:creationId xmlns:a16="http://schemas.microsoft.com/office/drawing/2014/main" id="{566CB36A-0485-7143-21F4-466081E2C634}"/>
              </a:ext>
            </a:extLst>
          </p:cNvPr>
          <p:cNvGraphicFramePr/>
          <p:nvPr>
            <p:extLst>
              <p:ext uri="{D42A27DB-BD31-4B8C-83A1-F6EECF244321}">
                <p14:modId xmlns:p14="http://schemas.microsoft.com/office/powerpoint/2010/main" val="1844544716"/>
              </p:ext>
            </p:extLst>
          </p:nvPr>
        </p:nvGraphicFramePr>
        <p:xfrm>
          <a:off x="1146219" y="1455313"/>
          <a:ext cx="10206507" cy="4411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AAD017EB-43ED-D6BF-274C-CF57FAAE8F61}"/>
              </a:ext>
            </a:extLst>
          </p:cNvPr>
          <p:cNvSpPr>
            <a:spLocks noGrp="1"/>
          </p:cNvSpPr>
          <p:nvPr>
            <p:ph type="body" sz="quarter" idx="10"/>
          </p:nvPr>
        </p:nvSpPr>
        <p:spPr>
          <a:xfrm>
            <a:off x="318658" y="792555"/>
            <a:ext cx="11554683" cy="369332"/>
          </a:xfrm>
        </p:spPr>
        <p:txBody>
          <a:bodyPr/>
          <a:lstStyle/>
          <a:p>
            <a:r>
              <a:rPr lang="en-US" dirty="0"/>
              <a:t>The Economic Impact of Outdoor Recreation in Idaho</a:t>
            </a:r>
          </a:p>
        </p:txBody>
      </p:sp>
    </p:spTree>
    <p:extLst>
      <p:ext uri="{BB962C8B-B14F-4D97-AF65-F5344CB8AC3E}">
        <p14:creationId xmlns:p14="http://schemas.microsoft.com/office/powerpoint/2010/main" val="2431100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B854-C59F-F034-369B-ED29255B2725}"/>
              </a:ext>
            </a:extLst>
          </p:cNvPr>
          <p:cNvSpPr>
            <a:spLocks noGrp="1"/>
          </p:cNvSpPr>
          <p:nvPr>
            <p:ph type="title"/>
          </p:nvPr>
        </p:nvSpPr>
        <p:spPr/>
        <p:txBody>
          <a:bodyPr/>
          <a:lstStyle/>
          <a:p>
            <a:r>
              <a:rPr lang="en-US" sz="2800" dirty="0"/>
              <a:t>National, Regional, and Local Trends</a:t>
            </a:r>
            <a:endParaRPr lang="en-US" dirty="0"/>
          </a:p>
        </p:txBody>
      </p:sp>
      <p:sp>
        <p:nvSpPr>
          <p:cNvPr id="6" name="Text Placeholder 5">
            <a:extLst>
              <a:ext uri="{FF2B5EF4-FFF2-40B4-BE49-F238E27FC236}">
                <a16:creationId xmlns:a16="http://schemas.microsoft.com/office/drawing/2014/main" id="{20752F56-90EF-BD40-984D-418401B51B09}"/>
              </a:ext>
            </a:extLst>
          </p:cNvPr>
          <p:cNvSpPr>
            <a:spLocks noGrp="1"/>
          </p:cNvSpPr>
          <p:nvPr>
            <p:ph type="body" sz="quarter" idx="10"/>
          </p:nvPr>
        </p:nvSpPr>
        <p:spPr>
          <a:xfrm>
            <a:off x="318658" y="792555"/>
            <a:ext cx="11554683" cy="369332"/>
          </a:xfrm>
        </p:spPr>
        <p:txBody>
          <a:bodyPr/>
          <a:lstStyle/>
          <a:p>
            <a:r>
              <a:rPr lang="en-US" dirty="0"/>
              <a:t>Fitness Trends</a:t>
            </a:r>
          </a:p>
        </p:txBody>
      </p:sp>
      <p:graphicFrame>
        <p:nvGraphicFramePr>
          <p:cNvPr id="2" name="Chart 1">
            <a:extLst>
              <a:ext uri="{FF2B5EF4-FFF2-40B4-BE49-F238E27FC236}">
                <a16:creationId xmlns:a16="http://schemas.microsoft.com/office/drawing/2014/main" id="{C08B317F-0777-4F8C-A9C0-5681B52E96CF}"/>
              </a:ext>
            </a:extLst>
          </p:cNvPr>
          <p:cNvGraphicFramePr/>
          <p:nvPr>
            <p:extLst>
              <p:ext uri="{D42A27DB-BD31-4B8C-83A1-F6EECF244321}">
                <p14:modId xmlns:p14="http://schemas.microsoft.com/office/powerpoint/2010/main" val="2487609987"/>
              </p:ext>
            </p:extLst>
          </p:nvPr>
        </p:nvGraphicFramePr>
        <p:xfrm>
          <a:off x="810704" y="1422401"/>
          <a:ext cx="10050336" cy="49276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2D5C55A-8984-4A96-A716-79016E593AEB}"/>
              </a:ext>
            </a:extLst>
          </p:cNvPr>
          <p:cNvSpPr txBox="1"/>
          <p:nvPr/>
        </p:nvSpPr>
        <p:spPr>
          <a:xfrm>
            <a:off x="7640320" y="477520"/>
            <a:ext cx="3891280" cy="2031325"/>
          </a:xfrm>
          <a:prstGeom prst="rect">
            <a:avLst/>
          </a:prstGeom>
          <a:noFill/>
        </p:spPr>
        <p:txBody>
          <a:bodyPr wrap="square" rtlCol="0">
            <a:spAutoFit/>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Activity participation and consumer behavior are based on a specific methodology and survey data to create what Esri terms “Market Potential Index.”   </a:t>
            </a:r>
          </a:p>
          <a:p>
            <a:endParaRPr lang="en-US" dirty="0">
              <a:latin typeface="Arial" panose="020B0604020202020204" pitchFamily="34" charset="0"/>
              <a:cs typeface="Times New Roman" panose="02020603050405020304" pitchFamily="18" charset="0"/>
            </a:endParaRPr>
          </a:p>
          <a:p>
            <a:r>
              <a:rPr lang="en-US" sz="1800" b="1" i="0" u="none" strike="noStrike" baseline="0" dirty="0">
                <a:solidFill>
                  <a:srgbClr val="0000FF"/>
                </a:solidFill>
                <a:latin typeface="Arial" panose="020B0604020202020204" pitchFamily="34" charset="0"/>
              </a:rPr>
              <a:t>esri.com/data/esri_data</a:t>
            </a:r>
            <a:r>
              <a:rPr lang="en-US" sz="1800" b="0" i="0" u="none" strike="noStrike" baseline="0" dirty="0">
                <a:solidFill>
                  <a:srgbClr val="000000"/>
                </a:solidFill>
                <a:latin typeface="Arial" panose="020B0604020202020204" pitchFamily="34" charset="0"/>
              </a:rPr>
              <a:t>.</a:t>
            </a:r>
            <a:endParaRPr lang="en-US" dirty="0"/>
          </a:p>
        </p:txBody>
      </p:sp>
    </p:spTree>
    <p:extLst>
      <p:ext uri="{BB962C8B-B14F-4D97-AF65-F5344CB8AC3E}">
        <p14:creationId xmlns:p14="http://schemas.microsoft.com/office/powerpoint/2010/main" val="3801089030"/>
      </p:ext>
    </p:extLst>
  </p:cSld>
  <p:clrMapOvr>
    <a:masterClrMapping/>
  </p:clrMapOvr>
</p:sld>
</file>

<file path=ppt/theme/theme1.xml><?xml version="1.0" encoding="utf-8"?>
<a:theme xmlns:a="http://schemas.openxmlformats.org/drawingml/2006/main" name="Cover slid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txDef>
      <a:spPr>
        <a:noFill/>
      </a:spPr>
      <a:bodyPr wrap="square" rtlCol="0">
        <a:spAutoFit/>
      </a:bodyPr>
      <a:lstStyle>
        <a:defPPr>
          <a:spcBef>
            <a:spcPts val="600"/>
          </a:spcBef>
          <a:spcAft>
            <a:spcPts val="600"/>
          </a:spcAft>
          <a:defRPr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Presentation1" id="{A8FB0B87-2FB9-428F-84AE-C6C86B3C840C}" vid="{6DED3B69-DA25-4189-B41C-48608879C6C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zational Slid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A8FB0B87-2FB9-428F-84AE-C6C86B3C840C}" vid="{EB36083C-F7D6-45A8-A239-64A43048A1C9}"/>
    </a:ext>
  </a:extLst>
</a:theme>
</file>

<file path=ppt/theme/theme3.xml><?xml version="1.0" encoding="utf-8"?>
<a:theme xmlns:a="http://schemas.openxmlformats.org/drawingml/2006/main" name="Basic Slide Layout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A8FB0B87-2FB9-428F-84AE-C6C86B3C840C}" vid="{956F0FAE-6F21-4213-A169-AB6794710B49}"/>
    </a:ext>
  </a:extLst>
</a:theme>
</file>

<file path=ppt/theme/theme4.xml><?xml version="1.0" encoding="utf-8"?>
<a:theme xmlns:a="http://schemas.openxmlformats.org/drawingml/2006/main" name="Slides with imag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A8FB0B87-2FB9-428F-84AE-C6C86B3C840C}" vid="{71678234-8DEE-4867-998E-BBF25383CC1A}"/>
    </a:ext>
  </a:extLst>
</a:theme>
</file>

<file path=ppt/theme/theme5.xml><?xml version="1.0" encoding="utf-8"?>
<a:theme xmlns:a="http://schemas.openxmlformats.org/drawingml/2006/main" name="About BerryDunn">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A8FB0B87-2FB9-428F-84AE-C6C86B3C840C}" vid="{D5FD0904-C1DF-4EC7-9E1E-F6FB28DCCBDD}"/>
    </a:ext>
  </a:extLst>
</a:theme>
</file>

<file path=ppt/theme/theme6.xml><?xml version="1.0" encoding="utf-8"?>
<a:theme xmlns:a="http://schemas.openxmlformats.org/drawingml/2006/main" name="Teams, Bios &amp; Servic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A8FB0B87-2FB9-428F-84AE-C6C86B3C840C}" vid="{DA2C3B1A-6A7B-4245-920F-91ECFD2081B1}"/>
    </a:ext>
  </a:extLst>
</a:theme>
</file>

<file path=ppt/theme/theme7.xml><?xml version="1.0" encoding="utf-8"?>
<a:theme xmlns:a="http://schemas.openxmlformats.org/drawingml/2006/main" name="Slides for Goals &amp; Objectiv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A8FB0B87-2FB9-428F-84AE-C6C86B3C840C}" vid="{EE0C6174-7468-45A6-944F-BC8CC90A0D56}"/>
    </a:ext>
  </a:extLst>
</a:theme>
</file>

<file path=ppt/theme/theme8.xml><?xml version="1.0" encoding="utf-8"?>
<a:theme xmlns:a="http://schemas.openxmlformats.org/drawingml/2006/main" name="Project Detail slides">
  <a:themeElements>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A8FB0B87-2FB9-428F-84AE-C6C86B3C840C}" vid="{05C797DA-60F9-43C4-A9EB-29C9F10D102E}"/>
    </a:ext>
  </a:extLst>
</a:theme>
</file>

<file path=ppt/theme/theme9.xml><?xml version="1.0" encoding="utf-8"?>
<a:theme xmlns:a="http://schemas.openxmlformats.org/drawingml/2006/main" name="PowerPoint Theme - BerryDunn 2021">
  <a:themeElements>
    <a:clrScheme name="2020BerryDunn-PurpleGoldOrange">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8FB0B87-2FB9-428F-84AE-C6C86B3C840C}" vid="{4016C4E9-7984-40C6-9CE9-5084ABDF7F0F}"/>
    </a:ext>
  </a:extLst>
</a:theme>
</file>

<file path=ppt/theme/themeOverride1.xml><?xml version="1.0" encoding="utf-8"?>
<a:themeOverride xmlns:a="http://schemas.openxmlformats.org/drawingml/2006/main">
  <a:clrScheme name="Custom 1">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Override>
</file>

<file path=ppt/theme/themeOverride2.xml><?xml version="1.0" encoding="utf-8"?>
<a:themeOverride xmlns:a="http://schemas.openxmlformats.org/drawingml/2006/main">
  <a:clrScheme name="2020BerryDunn-PurpleGoldOrange">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2020BerryDunn-PurpleGoldOrange">
    <a:dk1>
      <a:sysClr val="windowText" lastClr="000000"/>
    </a:dk1>
    <a:lt1>
      <a:srgbClr val="FFFFFF"/>
    </a:lt1>
    <a:dk2>
      <a:srgbClr val="636569"/>
    </a:dk2>
    <a:lt2>
      <a:srgbClr val="F0F0F0"/>
    </a:lt2>
    <a:accent1>
      <a:srgbClr val="003A5D"/>
    </a:accent1>
    <a:accent2>
      <a:srgbClr val="A1D038"/>
    </a:accent2>
    <a:accent3>
      <a:srgbClr val="68A2B9"/>
    </a:accent3>
    <a:accent4>
      <a:srgbClr val="7A2682"/>
    </a:accent4>
    <a:accent5>
      <a:srgbClr val="FFA400"/>
    </a:accent5>
    <a:accent6>
      <a:srgbClr val="E04403"/>
    </a:accent6>
    <a:hlink>
      <a:srgbClr val="68A2B9"/>
    </a:hlink>
    <a:folHlink>
      <a:srgbClr val="9EA0A4"/>
    </a:folHlink>
  </a:clrScheme>
  <a:fontScheme name="2020BD-Ondo&amp;Arial">
    <a:majorFont>
      <a:latin typeface="Ond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36218D2CFE54CB6B4C06BF4921CB5" ma:contentTypeVersion="20" ma:contentTypeDescription="Create a new document." ma:contentTypeScope="" ma:versionID="edc3c98a17c7d5c885a2cf4531ed7d5f">
  <xsd:schema xmlns:xsd="http://www.w3.org/2001/XMLSchema" xmlns:xs="http://www.w3.org/2001/XMLSchema" xmlns:p="http://schemas.microsoft.com/office/2006/metadata/properties" xmlns:ns2="528f34c6-640b-428a-a17c-61396201895d" xmlns:ns3="09e898d3-e88f-4623-92a3-ff5d781da5ee" xmlns:ns4="78ac8d4e-9599-470e-aa9b-1c6f19e4aa99" xmlns:ns5="7abcbd4c-d1e1-492b-99e8-90a4e81359a3" targetNamespace="http://schemas.microsoft.com/office/2006/metadata/properties" ma:root="true" ma:fieldsID="46164022dd13c9783c2e64bdf03f2179" ns2:_="" ns3:_="" ns4:_="" ns5:_="">
    <xsd:import namespace="528f34c6-640b-428a-a17c-61396201895d"/>
    <xsd:import namespace="09e898d3-e88f-4623-92a3-ff5d781da5ee"/>
    <xsd:import namespace="78ac8d4e-9599-470e-aa9b-1c6f19e4aa99"/>
    <xsd:import namespace="7abcbd4c-d1e1-492b-99e8-90a4e81359a3"/>
    <xsd:element name="properties">
      <xsd:complexType>
        <xsd:sequence>
          <xsd:element name="documentManagement">
            <xsd:complexType>
              <xsd:all>
                <xsd:element ref="ns2:SharedWithUsers" minOccurs="0"/>
                <xsd:element ref="ns2:SharedWithDetails" minOccurs="0"/>
                <xsd:element ref="ns3:DocumentType" minOccurs="0"/>
                <xsd:element ref="ns3:ClientNumber" minOccurs="0"/>
                <xsd:element ref="ns3:EngagementNumber" minOccurs="0"/>
                <xsd:element ref="ns3:PracticeGroup_x002f_Department" minOccurs="0"/>
                <xsd:element ref="ns3:LOB" minOccurs="0"/>
                <xsd:element ref="ns3:Year" minOccurs="0"/>
                <xsd:element ref="ns4:MediaServiceMetadata" minOccurs="0"/>
                <xsd:element ref="ns4:MediaServiceFastMetadata" minOccurs="0"/>
                <xsd:element ref="ns4:lcf76f155ced4ddcb4097134ff3c332f" minOccurs="0"/>
                <xsd:element ref="ns5:TaxCatchAll" minOccurs="0"/>
                <xsd:element ref="ns4:MediaServiceObjectDetectorVersions" minOccurs="0"/>
                <xsd:element ref="ns4:MediaServiceGenerationTime" minOccurs="0"/>
                <xsd:element ref="ns4:MediaServiceEventHashCode" minOccurs="0"/>
                <xsd:element ref="ns4:MediaServiceOCR"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8f34c6-640b-428a-a17c-6139620189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e898d3-e88f-4623-92a3-ff5d781da5ee" elementFormDefault="qualified">
    <xsd:import namespace="http://schemas.microsoft.com/office/2006/documentManagement/types"/>
    <xsd:import namespace="http://schemas.microsoft.com/office/infopath/2007/PartnerControls"/>
    <xsd:element name="DocumentType" ma:index="10" nillable="true" ma:displayName="Document Type" ma:default="" ma:description="" ma:internalName="DocumentType">
      <xsd:simpleType>
        <xsd:restriction base="dms:Text"/>
      </xsd:simpleType>
    </xsd:element>
    <xsd:element name="ClientNumber" ma:index="11" nillable="true" ma:displayName="Client Number" ma:default="" ma:description="" ma:internalName="ClientNumber">
      <xsd:simpleType>
        <xsd:restriction base="dms:Text"/>
      </xsd:simpleType>
    </xsd:element>
    <xsd:element name="EngagementNumber" ma:index="12" nillable="true" ma:displayName="Engagement Number" ma:default="" ma:description="" ma:internalName="EngagementNumber">
      <xsd:simpleType>
        <xsd:restriction base="dms:Text"/>
      </xsd:simpleType>
    </xsd:element>
    <xsd:element name="PracticeGroup_x002f_Department" ma:index="13" nillable="true" ma:displayName="Practice Group/Department" ma:default="" ma:description="" ma:internalName="PracticeGroup_x002f_Department">
      <xsd:simpleType>
        <xsd:restriction base="dms:Text"/>
      </xsd:simpleType>
    </xsd:element>
    <xsd:element name="LOB" ma:index="14" nillable="true" ma:displayName="LOB" ma:default="" ma:description="" ma:internalName="LOB">
      <xsd:simpleType>
        <xsd:restriction base="dms:Text"/>
      </xsd:simpleType>
    </xsd:element>
    <xsd:element name="Year" ma:index="15" nillable="true" ma:displayName="Year" ma:default="" ma:description="" ma:internalName="Year">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ac8d4e-9599-470e-aa9b-1c6f19e4aa99"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3d86f7d-5217-4c94-a792-77be55f15e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DateTaken" ma:index="26" nillable="true" ma:displayName="MediaServiceDateTaken" ma:hidden="true" ma:indexed="true" ma:internalName="MediaServiceDateTaken"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bcbd4c-d1e1-492b-99e8-90a4e81359a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ba44ec1-eb01-4a60-9375-8dac9acd2007}" ma:internalName="TaxCatchAll" ma:showField="CatchAllData" ma:web="7abcbd4c-d1e1-492b-99e8-90a4e8135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ngagementNumber xmlns="09e898d3-e88f-4623-92a3-ff5d781da5ee">40</EngagementNumber>
    <Year xmlns="09e898d3-e88f-4623-92a3-ff5d781da5ee">2023</Year>
    <LOB xmlns="09e898d3-e88f-4623-92a3-ff5d781da5ee">Parks, Recreation, and Libraries</LOB>
    <lcf76f155ced4ddcb4097134ff3c332f xmlns="78ac8d4e-9599-470e-aa9b-1c6f19e4aa99">
      <Terms xmlns="http://schemas.microsoft.com/office/infopath/2007/PartnerControls"/>
    </lcf76f155ced4ddcb4097134ff3c332f>
    <DocumentType xmlns="09e898d3-e88f-4623-92a3-ff5d781da5ee">Project Documents</DocumentType>
    <PracticeGroup_x002f_Department xmlns="09e898d3-e88f-4623-92a3-ff5d781da5ee">LGPG</PracticeGroup_x002f_Department>
    <ClientNumber xmlns="09e898d3-e88f-4623-92a3-ff5d781da5ee">112268</ClientNumber>
    <TaxCatchAll xmlns="7abcbd4c-d1e1-492b-99e8-90a4e81359a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B60A9A-FDEA-4475-8BCC-85B3CED2CAA6}">
  <ds:schemaRefs>
    <ds:schemaRef ds:uri="09e898d3-e88f-4623-92a3-ff5d781da5ee"/>
    <ds:schemaRef ds:uri="528f34c6-640b-428a-a17c-61396201895d"/>
    <ds:schemaRef ds:uri="78ac8d4e-9599-470e-aa9b-1c6f19e4aa99"/>
    <ds:schemaRef ds:uri="7abcbd4c-d1e1-492b-99e8-90a4e81359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A4297B-8B8D-4671-B0B4-38E3B217BBC7}">
  <ds:schemaRefs>
    <ds:schemaRef ds:uri="78ac8d4e-9599-470e-aa9b-1c6f19e4aa99"/>
    <ds:schemaRef ds:uri="09e898d3-e88f-4623-92a3-ff5d781da5ee"/>
    <ds:schemaRef ds:uri="http://purl.org/dc/terms/"/>
    <ds:schemaRef ds:uri="http://purl.org/dc/dcmitype/"/>
    <ds:schemaRef ds:uri="528f34c6-640b-428a-a17c-61396201895d"/>
    <ds:schemaRef ds:uri="http://schemas.openxmlformats.org/package/2006/metadata/core-properties"/>
    <ds:schemaRef ds:uri="7abcbd4c-d1e1-492b-99e8-90a4e81359a3"/>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FAB99959-2EE0-4F47-8BF9-BB88E4B1D9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BD-PowerPoint-Template</Template>
  <TotalTime>210</TotalTime>
  <Words>2758</Words>
  <Application>Microsoft Office PowerPoint</Application>
  <PresentationFormat>Widescreen</PresentationFormat>
  <Paragraphs>426</Paragraphs>
  <Slides>69</Slides>
  <Notes>4</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69</vt:i4>
      </vt:variant>
    </vt:vector>
  </HeadingPairs>
  <TitlesOfParts>
    <vt:vector size="87" baseType="lpstr">
      <vt:lpstr>inherit</vt:lpstr>
      <vt:lpstr>Arial Black</vt:lpstr>
      <vt:lpstr>Arial Nova Light</vt:lpstr>
      <vt:lpstr>Wingdings</vt:lpstr>
      <vt:lpstr>Wingdings 2</vt:lpstr>
      <vt:lpstr>Symbol</vt:lpstr>
      <vt:lpstr>Arial</vt:lpstr>
      <vt:lpstr>Courier New</vt:lpstr>
      <vt:lpstr>Ondo</vt:lpstr>
      <vt:lpstr>Cover slides</vt:lpstr>
      <vt:lpstr>Organizational Slides</vt:lpstr>
      <vt:lpstr>Basic Slide Layouts</vt:lpstr>
      <vt:lpstr>Slides with images</vt:lpstr>
      <vt:lpstr>About BerryDunn</vt:lpstr>
      <vt:lpstr>Teams, Bios &amp; Services</vt:lpstr>
      <vt:lpstr>Slides for Goals &amp; Objectives</vt:lpstr>
      <vt:lpstr>Project Detail slides</vt:lpstr>
      <vt:lpstr>PowerPoint Theme - BerryDunn 2021</vt:lpstr>
      <vt:lpstr>Ada County Parks &amp; Waterways  Master Plan</vt:lpstr>
      <vt:lpstr>PowerPoint Presentation</vt:lpstr>
      <vt:lpstr>PowerPoint Presentation</vt:lpstr>
      <vt:lpstr>Ada County Profile</vt:lpstr>
      <vt:lpstr>Ada County Profile</vt:lpstr>
      <vt:lpstr>Ada County Profile</vt:lpstr>
      <vt:lpstr>Ada County Profile</vt:lpstr>
      <vt:lpstr>National and Regional Trends</vt:lpstr>
      <vt:lpstr>National, Regional, and Local Trends</vt:lpstr>
      <vt:lpstr>National and Regional Trends</vt:lpstr>
      <vt:lpstr>Public Engagement</vt:lpstr>
      <vt:lpstr>Public Engagement</vt:lpstr>
      <vt:lpstr>Public Engagement</vt:lpstr>
      <vt:lpstr>Public Engagement</vt:lpstr>
      <vt:lpstr>Public Engagement</vt:lpstr>
      <vt:lpstr>Public Engagement</vt:lpstr>
      <vt:lpstr>Public Engagement</vt:lpstr>
      <vt:lpstr>Public Engagement</vt:lpstr>
      <vt:lpstr>Public Engagement</vt:lpstr>
      <vt:lpstr>Public Engagement</vt:lpstr>
      <vt:lpstr>Social Pinpoint</vt:lpstr>
      <vt:lpstr>Social Pinpoint Engagement</vt:lpstr>
      <vt:lpstr>Social Pinpoint Engagement</vt:lpstr>
      <vt:lpstr>Social Pinpoint Engagement</vt:lpstr>
      <vt:lpstr>PowerPoint Presentation</vt:lpstr>
      <vt:lpstr>Research Methods</vt:lpstr>
      <vt:lpstr>PowerPoint Presentation</vt:lpstr>
      <vt:lpstr>Survey Respondent Demographics</vt:lpstr>
      <vt:lpstr>PowerPoint Presentation</vt:lpstr>
      <vt:lpstr>PowerPoint Presentation</vt:lpstr>
      <vt:lpstr>PowerPoint Presentation</vt:lpstr>
      <vt:lpstr>Needs Assessment Survey – Facilities &amp; Amenities</vt:lpstr>
      <vt:lpstr>Needs Assessment Survey – Facilities &amp; Amenities </vt:lpstr>
      <vt:lpstr>Needs Assessment Survey – Facilities &amp; Amenities  Importance vs. Meeting the need</vt:lpstr>
      <vt:lpstr>Needs Assessment Survey –Facilities and Amenities  </vt:lpstr>
      <vt:lpstr>Needs Assessment Survey – Reasons for Visitation</vt:lpstr>
      <vt:lpstr>Needs Assessment Survey – Frequency of Floating Boise River</vt:lpstr>
      <vt:lpstr>Needs Assessment Survey – Increasing Use</vt:lpstr>
      <vt:lpstr>Needs Assessment Survey – Feeling Welcome in Parks &amp; Facilities</vt:lpstr>
      <vt:lpstr>Needs Assessment Survey – Feeling Welcome</vt:lpstr>
      <vt:lpstr>Needs Assessment Survey – Feeling Welcome</vt:lpstr>
      <vt:lpstr>Needs Assessment Survey – Future Priorities</vt:lpstr>
      <vt:lpstr>Needs Assessment Survey – Effectiveness of Communication</vt:lpstr>
      <vt:lpstr>Needs Assessment Survey – Current Communication Methods</vt:lpstr>
      <vt:lpstr>Needs Assessment Survey – Preferred Communications</vt:lpstr>
      <vt:lpstr>Needs Assessment Survey – Types of Funding Support</vt:lpstr>
      <vt:lpstr>Needs Assessment Survey – Additional Comments &amp; Suggestions</vt:lpstr>
      <vt:lpstr>Placer AI Data - Frequency of Barber Park Visits</vt:lpstr>
      <vt:lpstr>PowerPoint Presentation</vt:lpstr>
      <vt:lpstr>Placer AI Data - Frequency of Barber Park Visits</vt:lpstr>
      <vt:lpstr>Level of Service Provided by Ada County Parks &amp; Waterways</vt:lpstr>
      <vt:lpstr>Park, Trails, and Open Space Inventory</vt:lpstr>
      <vt:lpstr>Needs Assessment Survey – Awareness and Frequency of Use</vt:lpstr>
      <vt:lpstr>Needs Assessment Survey – Overall Physical Condition of Park Sites</vt:lpstr>
      <vt:lpstr>Park, Trails, and Open Space Inventory</vt:lpstr>
      <vt:lpstr>Park, Trails and Open Space Inventory and LOS</vt:lpstr>
      <vt:lpstr>Park, Trails and Open Space Inventory and LOS</vt:lpstr>
      <vt:lpstr>Park, Trails, and Open Space Inventory and LOS</vt:lpstr>
      <vt:lpstr>Park, Trails, and Open Space Inventory and LOS</vt:lpstr>
      <vt:lpstr>PowerPoint Presentation</vt:lpstr>
      <vt:lpstr>PowerPoint Presentation</vt:lpstr>
      <vt:lpstr>National, Regional, and Local Trends</vt:lpstr>
      <vt:lpstr>Needs Assessment Survey – Welcome</vt:lpstr>
      <vt:lpstr>Needs Assessment Survey – Preferred Communications (By Age)</vt:lpstr>
      <vt:lpstr>Needs Assessment Survey – Future Priorities</vt:lpstr>
      <vt:lpstr>Needs Assessment Survey – Future Priorities</vt:lpstr>
      <vt:lpstr>Placer AI Data - Frequency of Barber Park Visits </vt:lpstr>
      <vt:lpstr>Needs Assessment Survey – Facilities and Amenities</vt:lpstr>
      <vt:lpstr>Needs Assessment Survey – Facilities &amp; Amenities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Milkes</dc:creator>
  <cp:lastModifiedBy>Jeffrey Milkes</cp:lastModifiedBy>
  <cp:revision>11</cp:revision>
  <dcterms:created xsi:type="dcterms:W3CDTF">2023-10-17T16:19:19Z</dcterms:created>
  <dcterms:modified xsi:type="dcterms:W3CDTF">2023-11-09T21:19:55Z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0x0101000DE36218D2CFE54CB6B4C06BF4921CB5</vt:lpwstr>
  </property>
  <property fmtid="{D5CDD505-2E9C-101B-9397-08002B2CF9AE}" pid="3" name="MediaServiceImageTags">
    <vt:lpwstr/>
  </property>
</Properties>
</file>