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2" r:id="rId1"/>
  </p:sldMasterIdLst>
  <p:notesMasterIdLst>
    <p:notesMasterId r:id="rId16"/>
  </p:notesMasterIdLst>
  <p:sldIdLst>
    <p:sldId id="258" r:id="rId2"/>
    <p:sldId id="782" r:id="rId3"/>
    <p:sldId id="825" r:id="rId4"/>
    <p:sldId id="823" r:id="rId5"/>
    <p:sldId id="824" r:id="rId6"/>
    <p:sldId id="796" r:id="rId7"/>
    <p:sldId id="799" r:id="rId8"/>
    <p:sldId id="802" r:id="rId9"/>
    <p:sldId id="821" r:id="rId10"/>
    <p:sldId id="826" r:id="rId11"/>
    <p:sldId id="822" r:id="rId12"/>
    <p:sldId id="439" r:id="rId13"/>
    <p:sldId id="827" r:id="rId14"/>
    <p:sldId id="77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rick Rhys Wilson" initials="DRW" lastIdx="1" clrIdx="0">
    <p:extLst>
      <p:ext uri="{19B8F6BF-5375-455C-9EA6-DF929625EA0E}">
        <p15:presenceInfo xmlns:p15="http://schemas.microsoft.com/office/powerpoint/2012/main" userId="e4a440995e18cbec" providerId="Windows Live"/>
      </p:ext>
    </p:extLst>
  </p:cmAuthor>
  <p:cmAuthor id="2" name="Mark White" initials="MW" lastIdx="1" clrIdx="1">
    <p:extLst>
      <p:ext uri="{19B8F6BF-5375-455C-9EA6-DF929625EA0E}">
        <p15:presenceInfo xmlns:p15="http://schemas.microsoft.com/office/powerpoint/2012/main" userId="baa0e6ffba867e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61" autoAdjust="0"/>
    <p:restoredTop sz="81284" autoAdjust="0"/>
  </p:normalViewPr>
  <p:slideViewPr>
    <p:cSldViewPr snapToGrid="0">
      <p:cViewPr varScale="1">
        <p:scale>
          <a:sx n="74" d="100"/>
          <a:sy n="74" d="100"/>
        </p:scale>
        <p:origin x="1256"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99195A-F598-4455-8C83-089568D7C74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9DDD6DF-D723-459D-A489-3850263A14BB}">
      <dgm:prSet/>
      <dgm:spPr/>
      <dgm:t>
        <a:bodyPr/>
        <a:lstStyle/>
        <a:p>
          <a:r>
            <a:rPr lang="en-US"/>
            <a:t>General Regulations </a:t>
          </a:r>
        </a:p>
      </dgm:t>
    </dgm:pt>
    <dgm:pt modelId="{52A40C9D-3814-4B67-A184-83F31885D251}" type="parTrans" cxnId="{A855E299-3A7C-4E27-80D8-677390930BF8}">
      <dgm:prSet/>
      <dgm:spPr/>
      <dgm:t>
        <a:bodyPr/>
        <a:lstStyle/>
        <a:p>
          <a:endParaRPr lang="en-US"/>
        </a:p>
      </dgm:t>
    </dgm:pt>
    <dgm:pt modelId="{5CAC3EBF-B7BD-41C1-8A02-85F0CC85C7CB}" type="sibTrans" cxnId="{A855E299-3A7C-4E27-80D8-677390930BF8}">
      <dgm:prSet/>
      <dgm:spPr/>
      <dgm:t>
        <a:bodyPr/>
        <a:lstStyle/>
        <a:p>
          <a:endParaRPr lang="en-US"/>
        </a:p>
      </dgm:t>
    </dgm:pt>
    <dgm:pt modelId="{3D8F8704-9DDC-4718-AFEE-C53E7B15CBA0}">
      <dgm:prSet/>
      <dgm:spPr/>
      <dgm:t>
        <a:bodyPr/>
        <a:lstStyle/>
        <a:p>
          <a:r>
            <a:rPr lang="en-US"/>
            <a:t>Base District Regulations </a:t>
          </a:r>
        </a:p>
      </dgm:t>
    </dgm:pt>
    <dgm:pt modelId="{5CD4BBA9-15E1-4AD5-91F3-7C15752E13F9}" type="parTrans" cxnId="{DC8E2A6F-B10D-46F6-BC27-DEA4807E193C}">
      <dgm:prSet/>
      <dgm:spPr/>
      <dgm:t>
        <a:bodyPr/>
        <a:lstStyle/>
        <a:p>
          <a:endParaRPr lang="en-US"/>
        </a:p>
      </dgm:t>
    </dgm:pt>
    <dgm:pt modelId="{6C111CB0-FDF7-48B9-82B8-83705D2455C0}" type="sibTrans" cxnId="{DC8E2A6F-B10D-46F6-BC27-DEA4807E193C}">
      <dgm:prSet/>
      <dgm:spPr/>
      <dgm:t>
        <a:bodyPr/>
        <a:lstStyle/>
        <a:p>
          <a:endParaRPr lang="en-US"/>
        </a:p>
      </dgm:t>
    </dgm:pt>
    <dgm:pt modelId="{FBA2024F-062F-4362-82C4-4467CA894941}">
      <dgm:prSet/>
      <dgm:spPr/>
      <dgm:t>
        <a:bodyPr/>
        <a:lstStyle/>
        <a:p>
          <a:r>
            <a:rPr lang="en-US"/>
            <a:t>Overlay Districts </a:t>
          </a:r>
        </a:p>
      </dgm:t>
    </dgm:pt>
    <dgm:pt modelId="{55536A94-B81C-4712-94DB-A285001C50BD}" type="parTrans" cxnId="{05DE9041-115F-4DF9-B581-3E4E961D2AC3}">
      <dgm:prSet/>
      <dgm:spPr/>
      <dgm:t>
        <a:bodyPr/>
        <a:lstStyle/>
        <a:p>
          <a:endParaRPr lang="en-US"/>
        </a:p>
      </dgm:t>
    </dgm:pt>
    <dgm:pt modelId="{D9326D64-10C1-44B2-8B93-7882723FEF70}" type="sibTrans" cxnId="{05DE9041-115F-4DF9-B581-3E4E961D2AC3}">
      <dgm:prSet/>
      <dgm:spPr/>
      <dgm:t>
        <a:bodyPr/>
        <a:lstStyle/>
        <a:p>
          <a:endParaRPr lang="en-US"/>
        </a:p>
      </dgm:t>
    </dgm:pt>
    <dgm:pt modelId="{972B1B97-3EAA-47F3-AB3B-37AA6F12FB32}">
      <dgm:prSet/>
      <dgm:spPr/>
      <dgm:t>
        <a:bodyPr/>
        <a:lstStyle/>
        <a:p>
          <a:r>
            <a:rPr lang="en-US"/>
            <a:t>Regulations Applying to All Districts</a:t>
          </a:r>
        </a:p>
      </dgm:t>
    </dgm:pt>
    <dgm:pt modelId="{7D80582A-091C-4793-BC7C-866B464B89BC}" type="parTrans" cxnId="{07F4A47E-5142-4E6F-B875-60CEEF1A694D}">
      <dgm:prSet/>
      <dgm:spPr/>
      <dgm:t>
        <a:bodyPr/>
        <a:lstStyle/>
        <a:p>
          <a:endParaRPr lang="en-US"/>
        </a:p>
      </dgm:t>
    </dgm:pt>
    <dgm:pt modelId="{F8806E4E-E123-4A4A-8D1A-B1CC3208DA25}" type="sibTrans" cxnId="{07F4A47E-5142-4E6F-B875-60CEEF1A694D}">
      <dgm:prSet/>
      <dgm:spPr/>
      <dgm:t>
        <a:bodyPr/>
        <a:lstStyle/>
        <a:p>
          <a:endParaRPr lang="en-US"/>
        </a:p>
      </dgm:t>
    </dgm:pt>
    <dgm:pt modelId="{742E5785-77F3-405F-876F-4FF6AE0F19C3}">
      <dgm:prSet/>
      <dgm:spPr/>
      <dgm:t>
        <a:bodyPr/>
        <a:lstStyle/>
        <a:p>
          <a:r>
            <a:rPr lang="en-US"/>
            <a:t>Administration  </a:t>
          </a:r>
        </a:p>
      </dgm:t>
    </dgm:pt>
    <dgm:pt modelId="{270C6FB2-15E9-4612-8E9B-25BE5C505BD3}" type="parTrans" cxnId="{7B3C0227-8CCF-4144-A69F-D17BA08169FE}">
      <dgm:prSet/>
      <dgm:spPr/>
      <dgm:t>
        <a:bodyPr/>
        <a:lstStyle/>
        <a:p>
          <a:endParaRPr lang="en-US"/>
        </a:p>
      </dgm:t>
    </dgm:pt>
    <dgm:pt modelId="{505FEF9E-5AF4-41BB-AC25-8FEA5908D3F0}" type="sibTrans" cxnId="{7B3C0227-8CCF-4144-A69F-D17BA08169FE}">
      <dgm:prSet/>
      <dgm:spPr/>
      <dgm:t>
        <a:bodyPr/>
        <a:lstStyle/>
        <a:p>
          <a:endParaRPr lang="en-US"/>
        </a:p>
      </dgm:t>
    </dgm:pt>
    <dgm:pt modelId="{22E15B3B-6388-4306-BCED-F172AFEB36D5}">
      <dgm:prSet/>
      <dgm:spPr/>
      <dgm:t>
        <a:bodyPr/>
        <a:lstStyle/>
        <a:p>
          <a:r>
            <a:rPr lang="en-US"/>
            <a:t>Specific Use Standards </a:t>
          </a:r>
        </a:p>
      </dgm:t>
    </dgm:pt>
    <dgm:pt modelId="{507DABFD-1691-48F1-BDE1-1F1CD0F74EAF}" type="parTrans" cxnId="{DC4870D6-3CF8-4994-970B-694727BC774A}">
      <dgm:prSet/>
      <dgm:spPr/>
      <dgm:t>
        <a:bodyPr/>
        <a:lstStyle/>
        <a:p>
          <a:endParaRPr lang="en-US"/>
        </a:p>
      </dgm:t>
    </dgm:pt>
    <dgm:pt modelId="{D5021733-E0DE-4363-812A-5DA219283A55}" type="sibTrans" cxnId="{DC4870D6-3CF8-4994-970B-694727BC774A}">
      <dgm:prSet/>
      <dgm:spPr/>
      <dgm:t>
        <a:bodyPr/>
        <a:lstStyle/>
        <a:p>
          <a:endParaRPr lang="en-US"/>
        </a:p>
      </dgm:t>
    </dgm:pt>
    <dgm:pt modelId="{C31C2AA7-DFC7-4C11-B65D-26C3745A1A1C}">
      <dgm:prSet/>
      <dgm:spPr/>
      <dgm:t>
        <a:bodyPr/>
        <a:lstStyle/>
        <a:p>
          <a:r>
            <a:rPr lang="en-US"/>
            <a:t>Subdivision Regulations </a:t>
          </a:r>
        </a:p>
      </dgm:t>
    </dgm:pt>
    <dgm:pt modelId="{3C45DEFB-410D-46B7-9968-29A87740A5BA}" type="parTrans" cxnId="{2A604AE4-04A2-4DA0-9B00-A8CF44469013}">
      <dgm:prSet/>
      <dgm:spPr/>
      <dgm:t>
        <a:bodyPr/>
        <a:lstStyle/>
        <a:p>
          <a:endParaRPr lang="en-US"/>
        </a:p>
      </dgm:t>
    </dgm:pt>
    <dgm:pt modelId="{75D9EAD6-B342-441C-ABDF-C16753C764C4}" type="sibTrans" cxnId="{2A604AE4-04A2-4DA0-9B00-A8CF44469013}">
      <dgm:prSet/>
      <dgm:spPr/>
      <dgm:t>
        <a:bodyPr/>
        <a:lstStyle/>
        <a:p>
          <a:endParaRPr lang="en-US"/>
        </a:p>
      </dgm:t>
    </dgm:pt>
    <dgm:pt modelId="{D23E498B-E941-4E2F-9A09-FA762BA37C64}">
      <dgm:prSet/>
      <dgm:spPr/>
      <dgm:t>
        <a:bodyPr/>
        <a:lstStyle/>
        <a:p>
          <a:r>
            <a:rPr lang="en-US"/>
            <a:t>Planned Community Subarea Development Regulations </a:t>
          </a:r>
        </a:p>
      </dgm:t>
    </dgm:pt>
    <dgm:pt modelId="{7F94E21B-7D97-4BEC-A57D-AAD832AF28C5}" type="parTrans" cxnId="{C877AE5E-3DDE-44E3-8DEC-13D7900E9BF6}">
      <dgm:prSet/>
      <dgm:spPr/>
      <dgm:t>
        <a:bodyPr/>
        <a:lstStyle/>
        <a:p>
          <a:endParaRPr lang="en-US"/>
        </a:p>
      </dgm:t>
    </dgm:pt>
    <dgm:pt modelId="{01326F04-EF99-43AF-9CA4-B560B916E5D1}" type="sibTrans" cxnId="{C877AE5E-3DDE-44E3-8DEC-13D7900E9BF6}">
      <dgm:prSet/>
      <dgm:spPr/>
      <dgm:t>
        <a:bodyPr/>
        <a:lstStyle/>
        <a:p>
          <a:endParaRPr lang="en-US"/>
        </a:p>
      </dgm:t>
    </dgm:pt>
    <dgm:pt modelId="{694F744D-C3BC-4934-8B24-8CAEEB9448D8}" type="pres">
      <dgm:prSet presAssocID="{4699195A-F598-4455-8C83-089568D7C742}" presName="root" presStyleCnt="0">
        <dgm:presLayoutVars>
          <dgm:dir/>
          <dgm:resizeHandles val="exact"/>
        </dgm:presLayoutVars>
      </dgm:prSet>
      <dgm:spPr/>
    </dgm:pt>
    <dgm:pt modelId="{FCADB982-434D-48E4-AAAA-7C5EC98E24B0}" type="pres">
      <dgm:prSet presAssocID="{C9DDD6DF-D723-459D-A489-3850263A14BB}" presName="compNode" presStyleCnt="0"/>
      <dgm:spPr/>
    </dgm:pt>
    <dgm:pt modelId="{75241DE2-F83A-449B-9F8A-51C11E7FEC98}" type="pres">
      <dgm:prSet presAssocID="{C9DDD6DF-D723-459D-A489-3850263A14BB}" presName="bgRect" presStyleLbl="bgShp" presStyleIdx="0" presStyleCnt="8"/>
      <dgm:spPr/>
    </dgm:pt>
    <dgm:pt modelId="{E0F6E178-E725-4C6D-9C77-D001AB86A039}" type="pres">
      <dgm:prSet presAssocID="{C9DDD6DF-D723-459D-A489-3850263A14BB}"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a:ext>
      </dgm:extLst>
    </dgm:pt>
    <dgm:pt modelId="{5D1F86F6-F013-4D57-A3D9-AC8782B3BFD3}" type="pres">
      <dgm:prSet presAssocID="{C9DDD6DF-D723-459D-A489-3850263A14BB}" presName="spaceRect" presStyleCnt="0"/>
      <dgm:spPr/>
    </dgm:pt>
    <dgm:pt modelId="{A17A7CFF-AAA8-4996-A15B-A8CA5D64E6CA}" type="pres">
      <dgm:prSet presAssocID="{C9DDD6DF-D723-459D-A489-3850263A14BB}" presName="parTx" presStyleLbl="revTx" presStyleIdx="0" presStyleCnt="8">
        <dgm:presLayoutVars>
          <dgm:chMax val="0"/>
          <dgm:chPref val="0"/>
        </dgm:presLayoutVars>
      </dgm:prSet>
      <dgm:spPr/>
    </dgm:pt>
    <dgm:pt modelId="{91A9BCC7-FD31-4F69-8D44-01A841993F85}" type="pres">
      <dgm:prSet presAssocID="{5CAC3EBF-B7BD-41C1-8A02-85F0CC85C7CB}" presName="sibTrans" presStyleCnt="0"/>
      <dgm:spPr/>
    </dgm:pt>
    <dgm:pt modelId="{58E6402C-B857-4FE4-A6AD-7AA5C7C5B79D}" type="pres">
      <dgm:prSet presAssocID="{3D8F8704-9DDC-4718-AFEE-C53E7B15CBA0}" presName="compNode" presStyleCnt="0"/>
      <dgm:spPr/>
    </dgm:pt>
    <dgm:pt modelId="{154B74D1-F6E4-4D5C-A361-D5C30CDE9B29}" type="pres">
      <dgm:prSet presAssocID="{3D8F8704-9DDC-4718-AFEE-C53E7B15CBA0}" presName="bgRect" presStyleLbl="bgShp" presStyleIdx="1" presStyleCnt="8"/>
      <dgm:spPr/>
    </dgm:pt>
    <dgm:pt modelId="{1507A5E4-F53A-40C3-A22A-8077EFBF15C8}" type="pres">
      <dgm:prSet presAssocID="{3D8F8704-9DDC-4718-AFEE-C53E7B15CBA0}"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a:ext>
      </dgm:extLst>
    </dgm:pt>
    <dgm:pt modelId="{8CA4004B-476F-4270-87A4-BEB33F1EFE4E}" type="pres">
      <dgm:prSet presAssocID="{3D8F8704-9DDC-4718-AFEE-C53E7B15CBA0}" presName="spaceRect" presStyleCnt="0"/>
      <dgm:spPr/>
    </dgm:pt>
    <dgm:pt modelId="{47E3634D-BB89-464A-B10B-0B4427E771FB}" type="pres">
      <dgm:prSet presAssocID="{3D8F8704-9DDC-4718-AFEE-C53E7B15CBA0}" presName="parTx" presStyleLbl="revTx" presStyleIdx="1" presStyleCnt="8">
        <dgm:presLayoutVars>
          <dgm:chMax val="0"/>
          <dgm:chPref val="0"/>
        </dgm:presLayoutVars>
      </dgm:prSet>
      <dgm:spPr/>
    </dgm:pt>
    <dgm:pt modelId="{E098BC2A-BA6C-4DCD-B132-C86A850D289C}" type="pres">
      <dgm:prSet presAssocID="{6C111CB0-FDF7-48B9-82B8-83705D2455C0}" presName="sibTrans" presStyleCnt="0"/>
      <dgm:spPr/>
    </dgm:pt>
    <dgm:pt modelId="{A7CEA6DF-1753-4066-A2F7-950105334080}" type="pres">
      <dgm:prSet presAssocID="{FBA2024F-062F-4362-82C4-4467CA894941}" presName="compNode" presStyleCnt="0"/>
      <dgm:spPr/>
    </dgm:pt>
    <dgm:pt modelId="{2390ECAC-FDB7-4B4D-8990-325CD245D9EA}" type="pres">
      <dgm:prSet presAssocID="{FBA2024F-062F-4362-82C4-4467CA894941}" presName="bgRect" presStyleLbl="bgShp" presStyleIdx="2" presStyleCnt="8"/>
      <dgm:spPr/>
    </dgm:pt>
    <dgm:pt modelId="{6A660615-8DA7-4882-8F02-5D085D1CDA97}" type="pres">
      <dgm:prSet presAssocID="{FBA2024F-062F-4362-82C4-4467CA894941}" presName="iconRect" presStyleLbl="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a:ext>
      </dgm:extLst>
    </dgm:pt>
    <dgm:pt modelId="{4E771143-FFE9-4866-92E7-857174F227FD}" type="pres">
      <dgm:prSet presAssocID="{FBA2024F-062F-4362-82C4-4467CA894941}" presName="spaceRect" presStyleCnt="0"/>
      <dgm:spPr/>
    </dgm:pt>
    <dgm:pt modelId="{B9984572-B87B-427C-BC1F-AE1B307690C1}" type="pres">
      <dgm:prSet presAssocID="{FBA2024F-062F-4362-82C4-4467CA894941}" presName="parTx" presStyleLbl="revTx" presStyleIdx="2" presStyleCnt="8">
        <dgm:presLayoutVars>
          <dgm:chMax val="0"/>
          <dgm:chPref val="0"/>
        </dgm:presLayoutVars>
      </dgm:prSet>
      <dgm:spPr/>
    </dgm:pt>
    <dgm:pt modelId="{3B747D8C-F344-47B4-A882-7C10359AAB87}" type="pres">
      <dgm:prSet presAssocID="{D9326D64-10C1-44B2-8B93-7882723FEF70}" presName="sibTrans" presStyleCnt="0"/>
      <dgm:spPr/>
    </dgm:pt>
    <dgm:pt modelId="{1A9B0813-3DF8-4C9A-9BE1-EDEC55E4CCC4}" type="pres">
      <dgm:prSet presAssocID="{972B1B97-3EAA-47F3-AB3B-37AA6F12FB32}" presName="compNode" presStyleCnt="0"/>
      <dgm:spPr/>
    </dgm:pt>
    <dgm:pt modelId="{363C446E-7435-446D-B76A-4B937514A796}" type="pres">
      <dgm:prSet presAssocID="{972B1B97-3EAA-47F3-AB3B-37AA6F12FB32}" presName="bgRect" presStyleLbl="bgShp" presStyleIdx="3" presStyleCnt="8"/>
      <dgm:spPr/>
    </dgm:pt>
    <dgm:pt modelId="{82A92EEE-CEB4-4B30-B26A-A600895760D2}" type="pres">
      <dgm:prSet presAssocID="{972B1B97-3EAA-47F3-AB3B-37AA6F12FB32}"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a:ext>
      </dgm:extLst>
    </dgm:pt>
    <dgm:pt modelId="{371B8669-5A51-4BF1-B648-A69814502B9E}" type="pres">
      <dgm:prSet presAssocID="{972B1B97-3EAA-47F3-AB3B-37AA6F12FB32}" presName="spaceRect" presStyleCnt="0"/>
      <dgm:spPr/>
    </dgm:pt>
    <dgm:pt modelId="{30290850-1973-4427-AA2C-9D22B862287F}" type="pres">
      <dgm:prSet presAssocID="{972B1B97-3EAA-47F3-AB3B-37AA6F12FB32}" presName="parTx" presStyleLbl="revTx" presStyleIdx="3" presStyleCnt="8">
        <dgm:presLayoutVars>
          <dgm:chMax val="0"/>
          <dgm:chPref val="0"/>
        </dgm:presLayoutVars>
      </dgm:prSet>
      <dgm:spPr/>
    </dgm:pt>
    <dgm:pt modelId="{982A546B-068E-43A3-97A4-C910273DC7E1}" type="pres">
      <dgm:prSet presAssocID="{F8806E4E-E123-4A4A-8D1A-B1CC3208DA25}" presName="sibTrans" presStyleCnt="0"/>
      <dgm:spPr/>
    </dgm:pt>
    <dgm:pt modelId="{1828A468-4E4D-45F2-8672-9C13C0723DCA}" type="pres">
      <dgm:prSet presAssocID="{22E15B3B-6388-4306-BCED-F172AFEB36D5}" presName="compNode" presStyleCnt="0"/>
      <dgm:spPr/>
    </dgm:pt>
    <dgm:pt modelId="{EF532670-7B66-46FB-BD9C-03BEEAD87C49}" type="pres">
      <dgm:prSet presAssocID="{22E15B3B-6388-4306-BCED-F172AFEB36D5}" presName="bgRect" presStyleLbl="bgShp" presStyleIdx="4" presStyleCnt="8"/>
      <dgm:spPr/>
    </dgm:pt>
    <dgm:pt modelId="{98536EF6-CF75-4624-978D-F93013AE350F}" type="pres">
      <dgm:prSet presAssocID="{22E15B3B-6388-4306-BCED-F172AFEB36D5}" presName="iconRect" presStyleLbl="node1" presStyleIdx="4" presStyleCnt="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dge 5"/>
        </a:ext>
      </dgm:extLst>
    </dgm:pt>
    <dgm:pt modelId="{B577BD02-4C67-4360-9BAF-C2C0F8B148CF}" type="pres">
      <dgm:prSet presAssocID="{22E15B3B-6388-4306-BCED-F172AFEB36D5}" presName="spaceRect" presStyleCnt="0"/>
      <dgm:spPr/>
    </dgm:pt>
    <dgm:pt modelId="{D7CED44D-A565-4020-9B57-65324F8CDD9F}" type="pres">
      <dgm:prSet presAssocID="{22E15B3B-6388-4306-BCED-F172AFEB36D5}" presName="parTx" presStyleLbl="revTx" presStyleIdx="4" presStyleCnt="8">
        <dgm:presLayoutVars>
          <dgm:chMax val="0"/>
          <dgm:chPref val="0"/>
        </dgm:presLayoutVars>
      </dgm:prSet>
      <dgm:spPr/>
    </dgm:pt>
    <dgm:pt modelId="{55869893-6F14-4DD5-AA53-A82904D1CC46}" type="pres">
      <dgm:prSet presAssocID="{D5021733-E0DE-4363-812A-5DA219283A55}" presName="sibTrans" presStyleCnt="0"/>
      <dgm:spPr/>
    </dgm:pt>
    <dgm:pt modelId="{94CDB4E2-B4C9-4337-B608-24E942A8BA73}" type="pres">
      <dgm:prSet presAssocID="{C31C2AA7-DFC7-4C11-B65D-26C3745A1A1C}" presName="compNode" presStyleCnt="0"/>
      <dgm:spPr/>
    </dgm:pt>
    <dgm:pt modelId="{87F2DC54-9122-4F23-9878-FA93266D006C}" type="pres">
      <dgm:prSet presAssocID="{C31C2AA7-DFC7-4C11-B65D-26C3745A1A1C}" presName="bgRect" presStyleLbl="bgShp" presStyleIdx="5" presStyleCnt="8"/>
      <dgm:spPr/>
    </dgm:pt>
    <dgm:pt modelId="{BA791394-4E51-4D42-AD21-D779864AD46F}" type="pres">
      <dgm:prSet presAssocID="{C31C2AA7-DFC7-4C11-B65D-26C3745A1A1C}"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adge 6"/>
        </a:ext>
      </dgm:extLst>
    </dgm:pt>
    <dgm:pt modelId="{EE3C52E1-E4E3-4AA6-BECF-34F4D920A911}" type="pres">
      <dgm:prSet presAssocID="{C31C2AA7-DFC7-4C11-B65D-26C3745A1A1C}" presName="spaceRect" presStyleCnt="0"/>
      <dgm:spPr/>
    </dgm:pt>
    <dgm:pt modelId="{10C89CFC-1D13-4598-BC64-5C2B27952F17}" type="pres">
      <dgm:prSet presAssocID="{C31C2AA7-DFC7-4C11-B65D-26C3745A1A1C}" presName="parTx" presStyleLbl="revTx" presStyleIdx="5" presStyleCnt="8">
        <dgm:presLayoutVars>
          <dgm:chMax val="0"/>
          <dgm:chPref val="0"/>
        </dgm:presLayoutVars>
      </dgm:prSet>
      <dgm:spPr/>
    </dgm:pt>
    <dgm:pt modelId="{AF0A877E-07AE-4AEC-8F13-EE0C64C6015F}" type="pres">
      <dgm:prSet presAssocID="{75D9EAD6-B342-441C-ABDF-C16753C764C4}" presName="sibTrans" presStyleCnt="0"/>
      <dgm:spPr/>
    </dgm:pt>
    <dgm:pt modelId="{77374F86-9BDF-4F90-B290-B9D6B9E72188}" type="pres">
      <dgm:prSet presAssocID="{742E5785-77F3-405F-876F-4FF6AE0F19C3}" presName="compNode" presStyleCnt="0"/>
      <dgm:spPr/>
    </dgm:pt>
    <dgm:pt modelId="{0C02437B-FC16-4C34-A01B-7926FD6884FE}" type="pres">
      <dgm:prSet presAssocID="{742E5785-77F3-405F-876F-4FF6AE0F19C3}" presName="bgRect" presStyleLbl="bgShp" presStyleIdx="6" presStyleCnt="8"/>
      <dgm:spPr/>
    </dgm:pt>
    <dgm:pt modelId="{9635A796-6BBB-4864-9024-D905038A229C}" type="pres">
      <dgm:prSet presAssocID="{742E5785-77F3-405F-876F-4FF6AE0F19C3}"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dge 7"/>
        </a:ext>
      </dgm:extLst>
    </dgm:pt>
    <dgm:pt modelId="{F36B06AC-DCDC-4614-A6FE-68E50AE21446}" type="pres">
      <dgm:prSet presAssocID="{742E5785-77F3-405F-876F-4FF6AE0F19C3}" presName="spaceRect" presStyleCnt="0"/>
      <dgm:spPr/>
    </dgm:pt>
    <dgm:pt modelId="{006A2145-363F-402E-ABE8-ECD5A5EF039B}" type="pres">
      <dgm:prSet presAssocID="{742E5785-77F3-405F-876F-4FF6AE0F19C3}" presName="parTx" presStyleLbl="revTx" presStyleIdx="6" presStyleCnt="8">
        <dgm:presLayoutVars>
          <dgm:chMax val="0"/>
          <dgm:chPref val="0"/>
        </dgm:presLayoutVars>
      </dgm:prSet>
      <dgm:spPr/>
    </dgm:pt>
    <dgm:pt modelId="{0AE6C595-9EEC-497B-9BD6-BADAC25A61DC}" type="pres">
      <dgm:prSet presAssocID="{505FEF9E-5AF4-41BB-AC25-8FEA5908D3F0}" presName="sibTrans" presStyleCnt="0"/>
      <dgm:spPr/>
    </dgm:pt>
    <dgm:pt modelId="{2438C333-911B-404B-BD40-EC8B2C4AAC22}" type="pres">
      <dgm:prSet presAssocID="{D23E498B-E941-4E2F-9A09-FA762BA37C64}" presName="compNode" presStyleCnt="0"/>
      <dgm:spPr/>
    </dgm:pt>
    <dgm:pt modelId="{86C4409C-B312-4EC8-AB05-386FE044851B}" type="pres">
      <dgm:prSet presAssocID="{D23E498B-E941-4E2F-9A09-FA762BA37C64}" presName="bgRect" presStyleLbl="bgShp" presStyleIdx="7" presStyleCnt="8"/>
      <dgm:spPr/>
    </dgm:pt>
    <dgm:pt modelId="{673423F9-0382-4673-AD96-D7EC36F397E5}" type="pres">
      <dgm:prSet presAssocID="{D23E498B-E941-4E2F-9A09-FA762BA37C64}"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Badge 8"/>
        </a:ext>
      </dgm:extLst>
    </dgm:pt>
    <dgm:pt modelId="{69C56650-DF50-4EB4-BA00-1A1B332DDA89}" type="pres">
      <dgm:prSet presAssocID="{D23E498B-E941-4E2F-9A09-FA762BA37C64}" presName="spaceRect" presStyleCnt="0"/>
      <dgm:spPr/>
    </dgm:pt>
    <dgm:pt modelId="{453949B9-BB12-40A3-A572-AD070DB21C07}" type="pres">
      <dgm:prSet presAssocID="{D23E498B-E941-4E2F-9A09-FA762BA37C64}" presName="parTx" presStyleLbl="revTx" presStyleIdx="7" presStyleCnt="8">
        <dgm:presLayoutVars>
          <dgm:chMax val="0"/>
          <dgm:chPref val="0"/>
        </dgm:presLayoutVars>
      </dgm:prSet>
      <dgm:spPr/>
    </dgm:pt>
  </dgm:ptLst>
  <dgm:cxnLst>
    <dgm:cxn modelId="{7B3C0227-8CCF-4144-A69F-D17BA08169FE}" srcId="{4699195A-F598-4455-8C83-089568D7C742}" destId="{742E5785-77F3-405F-876F-4FF6AE0F19C3}" srcOrd="6" destOrd="0" parTransId="{270C6FB2-15E9-4612-8E9B-25BE5C505BD3}" sibTransId="{505FEF9E-5AF4-41BB-AC25-8FEA5908D3F0}"/>
    <dgm:cxn modelId="{59EB902C-9822-4D59-A249-883F26BA812B}" type="presOf" srcId="{3D8F8704-9DDC-4718-AFEE-C53E7B15CBA0}" destId="{47E3634D-BB89-464A-B10B-0B4427E771FB}" srcOrd="0" destOrd="0" presId="urn:microsoft.com/office/officeart/2018/2/layout/IconVerticalSolidList"/>
    <dgm:cxn modelId="{C877AE5E-3DDE-44E3-8DEC-13D7900E9BF6}" srcId="{4699195A-F598-4455-8C83-089568D7C742}" destId="{D23E498B-E941-4E2F-9A09-FA762BA37C64}" srcOrd="7" destOrd="0" parTransId="{7F94E21B-7D97-4BEC-A57D-AAD832AF28C5}" sibTransId="{01326F04-EF99-43AF-9CA4-B560B916E5D1}"/>
    <dgm:cxn modelId="{05DE9041-115F-4DF9-B581-3E4E961D2AC3}" srcId="{4699195A-F598-4455-8C83-089568D7C742}" destId="{FBA2024F-062F-4362-82C4-4467CA894941}" srcOrd="2" destOrd="0" parTransId="{55536A94-B81C-4712-94DB-A285001C50BD}" sibTransId="{D9326D64-10C1-44B2-8B93-7882723FEF70}"/>
    <dgm:cxn modelId="{CEF9B96E-2BC4-4286-B975-CC02C178ECB3}" type="presOf" srcId="{742E5785-77F3-405F-876F-4FF6AE0F19C3}" destId="{006A2145-363F-402E-ABE8-ECD5A5EF039B}" srcOrd="0" destOrd="0" presId="urn:microsoft.com/office/officeart/2018/2/layout/IconVerticalSolidList"/>
    <dgm:cxn modelId="{DC8E2A6F-B10D-46F6-BC27-DEA4807E193C}" srcId="{4699195A-F598-4455-8C83-089568D7C742}" destId="{3D8F8704-9DDC-4718-AFEE-C53E7B15CBA0}" srcOrd="1" destOrd="0" parTransId="{5CD4BBA9-15E1-4AD5-91F3-7C15752E13F9}" sibTransId="{6C111CB0-FDF7-48B9-82B8-83705D2455C0}"/>
    <dgm:cxn modelId="{22ECD85A-D1AF-40A8-BFF8-A60D4B50C68E}" type="presOf" srcId="{FBA2024F-062F-4362-82C4-4467CA894941}" destId="{B9984572-B87B-427C-BC1F-AE1B307690C1}" srcOrd="0" destOrd="0" presId="urn:microsoft.com/office/officeart/2018/2/layout/IconVerticalSolidList"/>
    <dgm:cxn modelId="{07F4A47E-5142-4E6F-B875-60CEEF1A694D}" srcId="{4699195A-F598-4455-8C83-089568D7C742}" destId="{972B1B97-3EAA-47F3-AB3B-37AA6F12FB32}" srcOrd="3" destOrd="0" parTransId="{7D80582A-091C-4793-BC7C-866B464B89BC}" sibTransId="{F8806E4E-E123-4A4A-8D1A-B1CC3208DA25}"/>
    <dgm:cxn modelId="{073E9C7F-6E66-46CB-A7DE-8AF7A8660F59}" type="presOf" srcId="{C9DDD6DF-D723-459D-A489-3850263A14BB}" destId="{A17A7CFF-AAA8-4996-A15B-A8CA5D64E6CA}" srcOrd="0" destOrd="0" presId="urn:microsoft.com/office/officeart/2018/2/layout/IconVerticalSolidList"/>
    <dgm:cxn modelId="{1030F493-745C-4D29-BA71-E976EC80BD22}" type="presOf" srcId="{22E15B3B-6388-4306-BCED-F172AFEB36D5}" destId="{D7CED44D-A565-4020-9B57-65324F8CDD9F}" srcOrd="0" destOrd="0" presId="urn:microsoft.com/office/officeart/2018/2/layout/IconVerticalSolidList"/>
    <dgm:cxn modelId="{81B4A599-86AB-4DE6-82A9-D2479B397487}" type="presOf" srcId="{D23E498B-E941-4E2F-9A09-FA762BA37C64}" destId="{453949B9-BB12-40A3-A572-AD070DB21C07}" srcOrd="0" destOrd="0" presId="urn:microsoft.com/office/officeart/2018/2/layout/IconVerticalSolidList"/>
    <dgm:cxn modelId="{A855E299-3A7C-4E27-80D8-677390930BF8}" srcId="{4699195A-F598-4455-8C83-089568D7C742}" destId="{C9DDD6DF-D723-459D-A489-3850263A14BB}" srcOrd="0" destOrd="0" parTransId="{52A40C9D-3814-4B67-A184-83F31885D251}" sibTransId="{5CAC3EBF-B7BD-41C1-8A02-85F0CC85C7CB}"/>
    <dgm:cxn modelId="{F4F470AC-8219-4EAE-879E-15F164AD166F}" type="presOf" srcId="{4699195A-F598-4455-8C83-089568D7C742}" destId="{694F744D-C3BC-4934-8B24-8CAEEB9448D8}" srcOrd="0" destOrd="0" presId="urn:microsoft.com/office/officeart/2018/2/layout/IconVerticalSolidList"/>
    <dgm:cxn modelId="{509E2FD3-6C85-43A8-82E4-42C445DF0830}" type="presOf" srcId="{C31C2AA7-DFC7-4C11-B65D-26C3745A1A1C}" destId="{10C89CFC-1D13-4598-BC64-5C2B27952F17}" srcOrd="0" destOrd="0" presId="urn:microsoft.com/office/officeart/2018/2/layout/IconVerticalSolidList"/>
    <dgm:cxn modelId="{BC1BAED4-8426-4F15-8443-2F4A07E29E81}" type="presOf" srcId="{972B1B97-3EAA-47F3-AB3B-37AA6F12FB32}" destId="{30290850-1973-4427-AA2C-9D22B862287F}" srcOrd="0" destOrd="0" presId="urn:microsoft.com/office/officeart/2018/2/layout/IconVerticalSolidList"/>
    <dgm:cxn modelId="{DC4870D6-3CF8-4994-970B-694727BC774A}" srcId="{4699195A-F598-4455-8C83-089568D7C742}" destId="{22E15B3B-6388-4306-BCED-F172AFEB36D5}" srcOrd="4" destOrd="0" parTransId="{507DABFD-1691-48F1-BDE1-1F1CD0F74EAF}" sibTransId="{D5021733-E0DE-4363-812A-5DA219283A55}"/>
    <dgm:cxn modelId="{2A604AE4-04A2-4DA0-9B00-A8CF44469013}" srcId="{4699195A-F598-4455-8C83-089568D7C742}" destId="{C31C2AA7-DFC7-4C11-B65D-26C3745A1A1C}" srcOrd="5" destOrd="0" parTransId="{3C45DEFB-410D-46B7-9968-29A87740A5BA}" sibTransId="{75D9EAD6-B342-441C-ABDF-C16753C764C4}"/>
    <dgm:cxn modelId="{C4916359-BB89-4C46-8763-C51AD2693B16}" type="presParOf" srcId="{694F744D-C3BC-4934-8B24-8CAEEB9448D8}" destId="{FCADB982-434D-48E4-AAAA-7C5EC98E24B0}" srcOrd="0" destOrd="0" presId="urn:microsoft.com/office/officeart/2018/2/layout/IconVerticalSolidList"/>
    <dgm:cxn modelId="{9048BF18-0DA0-41DA-864A-03158CDF68A9}" type="presParOf" srcId="{FCADB982-434D-48E4-AAAA-7C5EC98E24B0}" destId="{75241DE2-F83A-449B-9F8A-51C11E7FEC98}" srcOrd="0" destOrd="0" presId="urn:microsoft.com/office/officeart/2018/2/layout/IconVerticalSolidList"/>
    <dgm:cxn modelId="{C09567DC-4F3F-4814-B479-F0B52894C370}" type="presParOf" srcId="{FCADB982-434D-48E4-AAAA-7C5EC98E24B0}" destId="{E0F6E178-E725-4C6D-9C77-D001AB86A039}" srcOrd="1" destOrd="0" presId="urn:microsoft.com/office/officeart/2018/2/layout/IconVerticalSolidList"/>
    <dgm:cxn modelId="{F82DE64E-6B59-43CD-9A15-42F5AB798892}" type="presParOf" srcId="{FCADB982-434D-48E4-AAAA-7C5EC98E24B0}" destId="{5D1F86F6-F013-4D57-A3D9-AC8782B3BFD3}" srcOrd="2" destOrd="0" presId="urn:microsoft.com/office/officeart/2018/2/layout/IconVerticalSolidList"/>
    <dgm:cxn modelId="{A9521C6F-5594-408A-B654-741B9F7879DE}" type="presParOf" srcId="{FCADB982-434D-48E4-AAAA-7C5EC98E24B0}" destId="{A17A7CFF-AAA8-4996-A15B-A8CA5D64E6CA}" srcOrd="3" destOrd="0" presId="urn:microsoft.com/office/officeart/2018/2/layout/IconVerticalSolidList"/>
    <dgm:cxn modelId="{F9EA3ED5-C709-4B63-9B66-D39B67BC89B3}" type="presParOf" srcId="{694F744D-C3BC-4934-8B24-8CAEEB9448D8}" destId="{91A9BCC7-FD31-4F69-8D44-01A841993F85}" srcOrd="1" destOrd="0" presId="urn:microsoft.com/office/officeart/2018/2/layout/IconVerticalSolidList"/>
    <dgm:cxn modelId="{04475DB2-F17D-4D02-847D-359ADF91CE54}" type="presParOf" srcId="{694F744D-C3BC-4934-8B24-8CAEEB9448D8}" destId="{58E6402C-B857-4FE4-A6AD-7AA5C7C5B79D}" srcOrd="2" destOrd="0" presId="urn:microsoft.com/office/officeart/2018/2/layout/IconVerticalSolidList"/>
    <dgm:cxn modelId="{060E65A2-7193-49DE-8A5F-0874D7F3FB30}" type="presParOf" srcId="{58E6402C-B857-4FE4-A6AD-7AA5C7C5B79D}" destId="{154B74D1-F6E4-4D5C-A361-D5C30CDE9B29}" srcOrd="0" destOrd="0" presId="urn:microsoft.com/office/officeart/2018/2/layout/IconVerticalSolidList"/>
    <dgm:cxn modelId="{A8F4E669-3595-4D04-82F6-D832E21041B3}" type="presParOf" srcId="{58E6402C-B857-4FE4-A6AD-7AA5C7C5B79D}" destId="{1507A5E4-F53A-40C3-A22A-8077EFBF15C8}" srcOrd="1" destOrd="0" presId="urn:microsoft.com/office/officeart/2018/2/layout/IconVerticalSolidList"/>
    <dgm:cxn modelId="{12FCEA60-8E99-43A1-8769-B6A1FAA7A2B0}" type="presParOf" srcId="{58E6402C-B857-4FE4-A6AD-7AA5C7C5B79D}" destId="{8CA4004B-476F-4270-87A4-BEB33F1EFE4E}" srcOrd="2" destOrd="0" presId="urn:microsoft.com/office/officeart/2018/2/layout/IconVerticalSolidList"/>
    <dgm:cxn modelId="{BB040D3F-D0D0-48CF-A0A0-411C1E848995}" type="presParOf" srcId="{58E6402C-B857-4FE4-A6AD-7AA5C7C5B79D}" destId="{47E3634D-BB89-464A-B10B-0B4427E771FB}" srcOrd="3" destOrd="0" presId="urn:microsoft.com/office/officeart/2018/2/layout/IconVerticalSolidList"/>
    <dgm:cxn modelId="{7688AD8C-C68E-40A8-9E9F-4F04EAFB26A3}" type="presParOf" srcId="{694F744D-C3BC-4934-8B24-8CAEEB9448D8}" destId="{E098BC2A-BA6C-4DCD-B132-C86A850D289C}" srcOrd="3" destOrd="0" presId="urn:microsoft.com/office/officeart/2018/2/layout/IconVerticalSolidList"/>
    <dgm:cxn modelId="{73FE9334-E676-4AAC-AD0D-E0CE06E721FC}" type="presParOf" srcId="{694F744D-C3BC-4934-8B24-8CAEEB9448D8}" destId="{A7CEA6DF-1753-4066-A2F7-950105334080}" srcOrd="4" destOrd="0" presId="urn:microsoft.com/office/officeart/2018/2/layout/IconVerticalSolidList"/>
    <dgm:cxn modelId="{A6AD21DC-D4C0-44E6-9416-66C33D5CB460}" type="presParOf" srcId="{A7CEA6DF-1753-4066-A2F7-950105334080}" destId="{2390ECAC-FDB7-4B4D-8990-325CD245D9EA}" srcOrd="0" destOrd="0" presId="urn:microsoft.com/office/officeart/2018/2/layout/IconVerticalSolidList"/>
    <dgm:cxn modelId="{0DE92B42-14B3-4AFA-8BCB-6D1ADDEB91DA}" type="presParOf" srcId="{A7CEA6DF-1753-4066-A2F7-950105334080}" destId="{6A660615-8DA7-4882-8F02-5D085D1CDA97}" srcOrd="1" destOrd="0" presId="urn:microsoft.com/office/officeart/2018/2/layout/IconVerticalSolidList"/>
    <dgm:cxn modelId="{3F2F1529-0FC8-4D44-B09E-B3DBB543D49D}" type="presParOf" srcId="{A7CEA6DF-1753-4066-A2F7-950105334080}" destId="{4E771143-FFE9-4866-92E7-857174F227FD}" srcOrd="2" destOrd="0" presId="urn:microsoft.com/office/officeart/2018/2/layout/IconVerticalSolidList"/>
    <dgm:cxn modelId="{91836E04-984C-4A9D-BDBA-779E7EA7F553}" type="presParOf" srcId="{A7CEA6DF-1753-4066-A2F7-950105334080}" destId="{B9984572-B87B-427C-BC1F-AE1B307690C1}" srcOrd="3" destOrd="0" presId="urn:microsoft.com/office/officeart/2018/2/layout/IconVerticalSolidList"/>
    <dgm:cxn modelId="{75CAC11C-73A3-4C85-A076-6242933B02FA}" type="presParOf" srcId="{694F744D-C3BC-4934-8B24-8CAEEB9448D8}" destId="{3B747D8C-F344-47B4-A882-7C10359AAB87}" srcOrd="5" destOrd="0" presId="urn:microsoft.com/office/officeart/2018/2/layout/IconVerticalSolidList"/>
    <dgm:cxn modelId="{07D95B30-3FC8-4EC0-BBE8-80CCAD8F7B21}" type="presParOf" srcId="{694F744D-C3BC-4934-8B24-8CAEEB9448D8}" destId="{1A9B0813-3DF8-4C9A-9BE1-EDEC55E4CCC4}" srcOrd="6" destOrd="0" presId="urn:microsoft.com/office/officeart/2018/2/layout/IconVerticalSolidList"/>
    <dgm:cxn modelId="{0833E322-CF94-400F-9426-CE841AF684ED}" type="presParOf" srcId="{1A9B0813-3DF8-4C9A-9BE1-EDEC55E4CCC4}" destId="{363C446E-7435-446D-B76A-4B937514A796}" srcOrd="0" destOrd="0" presId="urn:microsoft.com/office/officeart/2018/2/layout/IconVerticalSolidList"/>
    <dgm:cxn modelId="{3033DD35-CB44-4D85-971F-8E77D31A4C80}" type="presParOf" srcId="{1A9B0813-3DF8-4C9A-9BE1-EDEC55E4CCC4}" destId="{82A92EEE-CEB4-4B30-B26A-A600895760D2}" srcOrd="1" destOrd="0" presId="urn:microsoft.com/office/officeart/2018/2/layout/IconVerticalSolidList"/>
    <dgm:cxn modelId="{5556986B-D46D-4A46-A045-FC704D79CA84}" type="presParOf" srcId="{1A9B0813-3DF8-4C9A-9BE1-EDEC55E4CCC4}" destId="{371B8669-5A51-4BF1-B648-A69814502B9E}" srcOrd="2" destOrd="0" presId="urn:microsoft.com/office/officeart/2018/2/layout/IconVerticalSolidList"/>
    <dgm:cxn modelId="{0D9A8E7B-F817-48F1-A42A-10CDC15A4AA9}" type="presParOf" srcId="{1A9B0813-3DF8-4C9A-9BE1-EDEC55E4CCC4}" destId="{30290850-1973-4427-AA2C-9D22B862287F}" srcOrd="3" destOrd="0" presId="urn:microsoft.com/office/officeart/2018/2/layout/IconVerticalSolidList"/>
    <dgm:cxn modelId="{B9FD131D-23EF-4896-B99A-8196CB8AD676}" type="presParOf" srcId="{694F744D-C3BC-4934-8B24-8CAEEB9448D8}" destId="{982A546B-068E-43A3-97A4-C910273DC7E1}" srcOrd="7" destOrd="0" presId="urn:microsoft.com/office/officeart/2018/2/layout/IconVerticalSolidList"/>
    <dgm:cxn modelId="{3431E5FC-D05C-4545-B872-24B6FC0D283B}" type="presParOf" srcId="{694F744D-C3BC-4934-8B24-8CAEEB9448D8}" destId="{1828A468-4E4D-45F2-8672-9C13C0723DCA}" srcOrd="8" destOrd="0" presId="urn:microsoft.com/office/officeart/2018/2/layout/IconVerticalSolidList"/>
    <dgm:cxn modelId="{D76C5F77-0455-4B41-BF25-47C80C8C528E}" type="presParOf" srcId="{1828A468-4E4D-45F2-8672-9C13C0723DCA}" destId="{EF532670-7B66-46FB-BD9C-03BEEAD87C49}" srcOrd="0" destOrd="0" presId="urn:microsoft.com/office/officeart/2018/2/layout/IconVerticalSolidList"/>
    <dgm:cxn modelId="{26EADA0F-49B6-4893-951D-93318D7AB624}" type="presParOf" srcId="{1828A468-4E4D-45F2-8672-9C13C0723DCA}" destId="{98536EF6-CF75-4624-978D-F93013AE350F}" srcOrd="1" destOrd="0" presId="urn:microsoft.com/office/officeart/2018/2/layout/IconVerticalSolidList"/>
    <dgm:cxn modelId="{4B8A132D-F684-4944-B7CC-07F7AA8717D4}" type="presParOf" srcId="{1828A468-4E4D-45F2-8672-9C13C0723DCA}" destId="{B577BD02-4C67-4360-9BAF-C2C0F8B148CF}" srcOrd="2" destOrd="0" presId="urn:microsoft.com/office/officeart/2018/2/layout/IconVerticalSolidList"/>
    <dgm:cxn modelId="{F3FABDDB-1284-4552-BBA0-2A09978FBBFA}" type="presParOf" srcId="{1828A468-4E4D-45F2-8672-9C13C0723DCA}" destId="{D7CED44D-A565-4020-9B57-65324F8CDD9F}" srcOrd="3" destOrd="0" presId="urn:microsoft.com/office/officeart/2018/2/layout/IconVerticalSolidList"/>
    <dgm:cxn modelId="{88E77772-0253-4F27-AADC-A7C7E581904F}" type="presParOf" srcId="{694F744D-C3BC-4934-8B24-8CAEEB9448D8}" destId="{55869893-6F14-4DD5-AA53-A82904D1CC46}" srcOrd="9" destOrd="0" presId="urn:microsoft.com/office/officeart/2018/2/layout/IconVerticalSolidList"/>
    <dgm:cxn modelId="{E6CC9BD2-21D2-45FF-ADC1-762EB100B85D}" type="presParOf" srcId="{694F744D-C3BC-4934-8B24-8CAEEB9448D8}" destId="{94CDB4E2-B4C9-4337-B608-24E942A8BA73}" srcOrd="10" destOrd="0" presId="urn:microsoft.com/office/officeart/2018/2/layout/IconVerticalSolidList"/>
    <dgm:cxn modelId="{03F577C6-88A4-4CF6-88D3-9047EADDADE9}" type="presParOf" srcId="{94CDB4E2-B4C9-4337-B608-24E942A8BA73}" destId="{87F2DC54-9122-4F23-9878-FA93266D006C}" srcOrd="0" destOrd="0" presId="urn:microsoft.com/office/officeart/2018/2/layout/IconVerticalSolidList"/>
    <dgm:cxn modelId="{076C082A-B33A-4EF0-949B-9D60710A6D1D}" type="presParOf" srcId="{94CDB4E2-B4C9-4337-B608-24E942A8BA73}" destId="{BA791394-4E51-4D42-AD21-D779864AD46F}" srcOrd="1" destOrd="0" presId="urn:microsoft.com/office/officeart/2018/2/layout/IconVerticalSolidList"/>
    <dgm:cxn modelId="{550167AF-18F0-40D3-8015-3315DF3F1A9C}" type="presParOf" srcId="{94CDB4E2-B4C9-4337-B608-24E942A8BA73}" destId="{EE3C52E1-E4E3-4AA6-BECF-34F4D920A911}" srcOrd="2" destOrd="0" presId="urn:microsoft.com/office/officeart/2018/2/layout/IconVerticalSolidList"/>
    <dgm:cxn modelId="{B6FC93B8-7E20-407E-AFD8-56D51E9AE385}" type="presParOf" srcId="{94CDB4E2-B4C9-4337-B608-24E942A8BA73}" destId="{10C89CFC-1D13-4598-BC64-5C2B27952F17}" srcOrd="3" destOrd="0" presId="urn:microsoft.com/office/officeart/2018/2/layout/IconVerticalSolidList"/>
    <dgm:cxn modelId="{859EF116-196F-4352-8043-73FE4CD25012}" type="presParOf" srcId="{694F744D-C3BC-4934-8B24-8CAEEB9448D8}" destId="{AF0A877E-07AE-4AEC-8F13-EE0C64C6015F}" srcOrd="11" destOrd="0" presId="urn:microsoft.com/office/officeart/2018/2/layout/IconVerticalSolidList"/>
    <dgm:cxn modelId="{D8D83BE3-260E-44FA-8C01-5052BCC9A949}" type="presParOf" srcId="{694F744D-C3BC-4934-8B24-8CAEEB9448D8}" destId="{77374F86-9BDF-4F90-B290-B9D6B9E72188}" srcOrd="12" destOrd="0" presId="urn:microsoft.com/office/officeart/2018/2/layout/IconVerticalSolidList"/>
    <dgm:cxn modelId="{3CCE6119-3BD4-4EAC-BAD8-876F71EC75EE}" type="presParOf" srcId="{77374F86-9BDF-4F90-B290-B9D6B9E72188}" destId="{0C02437B-FC16-4C34-A01B-7926FD6884FE}" srcOrd="0" destOrd="0" presId="urn:microsoft.com/office/officeart/2018/2/layout/IconVerticalSolidList"/>
    <dgm:cxn modelId="{24A5A023-04DF-450A-B232-18B209AE8679}" type="presParOf" srcId="{77374F86-9BDF-4F90-B290-B9D6B9E72188}" destId="{9635A796-6BBB-4864-9024-D905038A229C}" srcOrd="1" destOrd="0" presId="urn:microsoft.com/office/officeart/2018/2/layout/IconVerticalSolidList"/>
    <dgm:cxn modelId="{DC624172-611D-4C95-A34B-31E322ED2816}" type="presParOf" srcId="{77374F86-9BDF-4F90-B290-B9D6B9E72188}" destId="{F36B06AC-DCDC-4614-A6FE-68E50AE21446}" srcOrd="2" destOrd="0" presId="urn:microsoft.com/office/officeart/2018/2/layout/IconVerticalSolidList"/>
    <dgm:cxn modelId="{0E09D0DF-AC3F-44C8-91C9-5366DCB3BBE1}" type="presParOf" srcId="{77374F86-9BDF-4F90-B290-B9D6B9E72188}" destId="{006A2145-363F-402E-ABE8-ECD5A5EF039B}" srcOrd="3" destOrd="0" presId="urn:microsoft.com/office/officeart/2018/2/layout/IconVerticalSolidList"/>
    <dgm:cxn modelId="{12151C5D-F4C5-437B-918B-6A21297F8267}" type="presParOf" srcId="{694F744D-C3BC-4934-8B24-8CAEEB9448D8}" destId="{0AE6C595-9EEC-497B-9BD6-BADAC25A61DC}" srcOrd="13" destOrd="0" presId="urn:microsoft.com/office/officeart/2018/2/layout/IconVerticalSolidList"/>
    <dgm:cxn modelId="{5A23F439-8CAC-4ED7-A0B8-57BE09967C4A}" type="presParOf" srcId="{694F744D-C3BC-4934-8B24-8CAEEB9448D8}" destId="{2438C333-911B-404B-BD40-EC8B2C4AAC22}" srcOrd="14" destOrd="0" presId="urn:microsoft.com/office/officeart/2018/2/layout/IconVerticalSolidList"/>
    <dgm:cxn modelId="{4DADF159-AF10-448E-9FE7-128D6CBAEA82}" type="presParOf" srcId="{2438C333-911B-404B-BD40-EC8B2C4AAC22}" destId="{86C4409C-B312-4EC8-AB05-386FE044851B}" srcOrd="0" destOrd="0" presId="urn:microsoft.com/office/officeart/2018/2/layout/IconVerticalSolidList"/>
    <dgm:cxn modelId="{169CCBE0-903C-41BA-A386-3C87C3D76C42}" type="presParOf" srcId="{2438C333-911B-404B-BD40-EC8B2C4AAC22}" destId="{673423F9-0382-4673-AD96-D7EC36F397E5}" srcOrd="1" destOrd="0" presId="urn:microsoft.com/office/officeart/2018/2/layout/IconVerticalSolidList"/>
    <dgm:cxn modelId="{0AF45EFF-2D98-4934-9759-E0ED922C63AA}" type="presParOf" srcId="{2438C333-911B-404B-BD40-EC8B2C4AAC22}" destId="{69C56650-DF50-4EB4-BA00-1A1B332DDA89}" srcOrd="2" destOrd="0" presId="urn:microsoft.com/office/officeart/2018/2/layout/IconVerticalSolidList"/>
    <dgm:cxn modelId="{C5D096B7-B767-4365-B605-69DDD26E6008}" type="presParOf" srcId="{2438C333-911B-404B-BD40-EC8B2C4AAC22}" destId="{453949B9-BB12-40A3-A572-AD070DB21C0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6FF7D-BD25-4D0F-8385-226A724E5563}"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8F66139-BD36-4C7F-8BD0-567467486B5B}">
      <dgm:prSet/>
      <dgm:spPr/>
      <dgm:t>
        <a:bodyPr/>
        <a:lstStyle/>
        <a:p>
          <a:r>
            <a:rPr lang="en-US"/>
            <a:t>776 total responses </a:t>
          </a:r>
        </a:p>
      </dgm:t>
    </dgm:pt>
    <dgm:pt modelId="{5932181A-56AF-4473-AB13-9B0DF4BF1F16}" type="parTrans" cxnId="{952767EF-E522-417C-947D-0FA80588451E}">
      <dgm:prSet/>
      <dgm:spPr/>
      <dgm:t>
        <a:bodyPr/>
        <a:lstStyle/>
        <a:p>
          <a:endParaRPr lang="en-US"/>
        </a:p>
      </dgm:t>
    </dgm:pt>
    <dgm:pt modelId="{7E9DBD82-93F3-40CF-8F3B-50A9F1FFC68F}" type="sibTrans" cxnId="{952767EF-E522-417C-947D-0FA80588451E}">
      <dgm:prSet/>
      <dgm:spPr/>
      <dgm:t>
        <a:bodyPr/>
        <a:lstStyle/>
        <a:p>
          <a:endParaRPr lang="en-US"/>
        </a:p>
      </dgm:t>
    </dgm:pt>
    <dgm:pt modelId="{5A7C80D5-DC84-45D8-AF82-C1C60D144234}">
      <dgm:prSet/>
      <dgm:spPr/>
      <dgm:t>
        <a:bodyPr/>
        <a:lstStyle/>
        <a:p>
          <a:r>
            <a:rPr lang="en-US"/>
            <a:t>59% - Are not very familiar with the code</a:t>
          </a:r>
        </a:p>
      </dgm:t>
    </dgm:pt>
    <dgm:pt modelId="{3E9FAF7F-7F74-42CF-AE9C-13DCB99448C0}" type="parTrans" cxnId="{58BC21B3-AE06-4482-861B-2244429E5C7E}">
      <dgm:prSet/>
      <dgm:spPr/>
      <dgm:t>
        <a:bodyPr/>
        <a:lstStyle/>
        <a:p>
          <a:endParaRPr lang="en-US"/>
        </a:p>
      </dgm:t>
    </dgm:pt>
    <dgm:pt modelId="{7487C4AF-9565-4A3D-869D-2F91C22184F9}" type="sibTrans" cxnId="{58BC21B3-AE06-4482-861B-2244429E5C7E}">
      <dgm:prSet/>
      <dgm:spPr/>
      <dgm:t>
        <a:bodyPr/>
        <a:lstStyle/>
        <a:p>
          <a:endParaRPr lang="en-US"/>
        </a:p>
      </dgm:t>
    </dgm:pt>
    <dgm:pt modelId="{AC558F04-2E33-4995-B817-7530E464DC6B}">
      <dgm:prSet/>
      <dgm:spPr/>
      <dgm:t>
        <a:bodyPr/>
        <a:lstStyle/>
        <a:p>
          <a:r>
            <a:rPr lang="en-US"/>
            <a:t>62% - the code is not easy to use</a:t>
          </a:r>
        </a:p>
      </dgm:t>
    </dgm:pt>
    <dgm:pt modelId="{9A1D75CF-4961-477F-BDEE-4CD95E919FD0}" type="parTrans" cxnId="{3EF11D7C-924A-405B-BBF0-9B9BA0D11964}">
      <dgm:prSet/>
      <dgm:spPr/>
      <dgm:t>
        <a:bodyPr/>
        <a:lstStyle/>
        <a:p>
          <a:endParaRPr lang="en-US"/>
        </a:p>
      </dgm:t>
    </dgm:pt>
    <dgm:pt modelId="{C458164A-2050-4F8D-9A69-06F5141C6ECA}" type="sibTrans" cxnId="{3EF11D7C-924A-405B-BBF0-9B9BA0D11964}">
      <dgm:prSet/>
      <dgm:spPr/>
      <dgm:t>
        <a:bodyPr/>
        <a:lstStyle/>
        <a:p>
          <a:endParaRPr lang="en-US"/>
        </a:p>
      </dgm:t>
    </dgm:pt>
    <dgm:pt modelId="{60C4B423-229D-4144-AC46-3382A8993431}">
      <dgm:prSet/>
      <dgm:spPr/>
      <dgm:t>
        <a:bodyPr/>
        <a:lstStyle/>
        <a:p>
          <a:r>
            <a:rPr lang="en-US"/>
            <a:t>55% - Zoning processes are not transparent, communicative, and effective </a:t>
          </a:r>
        </a:p>
      </dgm:t>
    </dgm:pt>
    <dgm:pt modelId="{96C1ACA2-0781-46D2-BDAA-364C95D3C9B6}" type="parTrans" cxnId="{18605FB6-76B3-47B1-A47E-6CA0D1C6F764}">
      <dgm:prSet/>
      <dgm:spPr/>
      <dgm:t>
        <a:bodyPr/>
        <a:lstStyle/>
        <a:p>
          <a:endParaRPr lang="en-US"/>
        </a:p>
      </dgm:t>
    </dgm:pt>
    <dgm:pt modelId="{221328C3-0338-4EBB-AB6F-BA503EC551C5}" type="sibTrans" cxnId="{18605FB6-76B3-47B1-A47E-6CA0D1C6F764}">
      <dgm:prSet/>
      <dgm:spPr/>
      <dgm:t>
        <a:bodyPr/>
        <a:lstStyle/>
        <a:p>
          <a:endParaRPr lang="en-US"/>
        </a:p>
      </dgm:t>
    </dgm:pt>
    <dgm:pt modelId="{CE07AB1D-4F00-4471-BEE0-8D64B6857F87}" type="pres">
      <dgm:prSet presAssocID="{F626FF7D-BD25-4D0F-8385-226A724E5563}" presName="root" presStyleCnt="0">
        <dgm:presLayoutVars>
          <dgm:dir/>
          <dgm:resizeHandles val="exact"/>
        </dgm:presLayoutVars>
      </dgm:prSet>
      <dgm:spPr/>
    </dgm:pt>
    <dgm:pt modelId="{DCDABF2A-33AA-48C4-AA18-1580BCB0A3D3}" type="pres">
      <dgm:prSet presAssocID="{08F66139-BD36-4C7F-8BD0-567467486B5B}" presName="compNode" presStyleCnt="0"/>
      <dgm:spPr/>
    </dgm:pt>
    <dgm:pt modelId="{1BFC61F7-576F-45D3-85BB-C88F87B5DFA2}" type="pres">
      <dgm:prSet presAssocID="{08F66139-BD36-4C7F-8BD0-567467486B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BBDC2E6-4633-4B28-98BA-114185C3D8CE}" type="pres">
      <dgm:prSet presAssocID="{08F66139-BD36-4C7F-8BD0-567467486B5B}" presName="spaceRect" presStyleCnt="0"/>
      <dgm:spPr/>
    </dgm:pt>
    <dgm:pt modelId="{50A726FB-2378-497A-B9F3-F4B79D7A821F}" type="pres">
      <dgm:prSet presAssocID="{08F66139-BD36-4C7F-8BD0-567467486B5B}" presName="textRect" presStyleLbl="revTx" presStyleIdx="0" presStyleCnt="4">
        <dgm:presLayoutVars>
          <dgm:chMax val="1"/>
          <dgm:chPref val="1"/>
        </dgm:presLayoutVars>
      </dgm:prSet>
      <dgm:spPr/>
    </dgm:pt>
    <dgm:pt modelId="{3A0A2723-E269-4E5E-AB33-D3F439FA61E5}" type="pres">
      <dgm:prSet presAssocID="{7E9DBD82-93F3-40CF-8F3B-50A9F1FFC68F}" presName="sibTrans" presStyleCnt="0"/>
      <dgm:spPr/>
    </dgm:pt>
    <dgm:pt modelId="{7F1EBAC9-A975-44C5-817D-B05B8F894928}" type="pres">
      <dgm:prSet presAssocID="{5A7C80D5-DC84-45D8-AF82-C1C60D144234}" presName="compNode" presStyleCnt="0"/>
      <dgm:spPr/>
    </dgm:pt>
    <dgm:pt modelId="{716EAF0A-3B04-46E6-A466-E33483DD7E4A}" type="pres">
      <dgm:prSet presAssocID="{5A7C80D5-DC84-45D8-AF82-C1C60D14423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lle"/>
        </a:ext>
      </dgm:extLst>
    </dgm:pt>
    <dgm:pt modelId="{B0DA82EF-8A72-465D-BE77-EAD01E6732BD}" type="pres">
      <dgm:prSet presAssocID="{5A7C80D5-DC84-45D8-AF82-C1C60D144234}" presName="spaceRect" presStyleCnt="0"/>
      <dgm:spPr/>
    </dgm:pt>
    <dgm:pt modelId="{7FF6389C-C598-4D97-85BE-78F72CAE204E}" type="pres">
      <dgm:prSet presAssocID="{5A7C80D5-DC84-45D8-AF82-C1C60D144234}" presName="textRect" presStyleLbl="revTx" presStyleIdx="1" presStyleCnt="4">
        <dgm:presLayoutVars>
          <dgm:chMax val="1"/>
          <dgm:chPref val="1"/>
        </dgm:presLayoutVars>
      </dgm:prSet>
      <dgm:spPr/>
    </dgm:pt>
    <dgm:pt modelId="{6A190C3A-8D68-40D9-A478-366608D5C410}" type="pres">
      <dgm:prSet presAssocID="{7487C4AF-9565-4A3D-869D-2F91C22184F9}" presName="sibTrans" presStyleCnt="0"/>
      <dgm:spPr/>
    </dgm:pt>
    <dgm:pt modelId="{8B6E544B-CC88-4071-87CE-D2861D9F050B}" type="pres">
      <dgm:prSet presAssocID="{AC558F04-2E33-4995-B817-7530E464DC6B}" presName="compNode" presStyleCnt="0"/>
      <dgm:spPr/>
    </dgm:pt>
    <dgm:pt modelId="{8090E83D-5676-430D-B748-EAE3B27E951D}" type="pres">
      <dgm:prSet presAssocID="{AC558F04-2E33-4995-B817-7530E464DC6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rtificial Intelligence"/>
        </a:ext>
      </dgm:extLst>
    </dgm:pt>
    <dgm:pt modelId="{5C0F91B7-1D29-4A8C-B38C-2212FCE48063}" type="pres">
      <dgm:prSet presAssocID="{AC558F04-2E33-4995-B817-7530E464DC6B}" presName="spaceRect" presStyleCnt="0"/>
      <dgm:spPr/>
    </dgm:pt>
    <dgm:pt modelId="{050DC4A9-C04A-466E-8A93-55AFB01F7AE2}" type="pres">
      <dgm:prSet presAssocID="{AC558F04-2E33-4995-B817-7530E464DC6B}" presName="textRect" presStyleLbl="revTx" presStyleIdx="2" presStyleCnt="4">
        <dgm:presLayoutVars>
          <dgm:chMax val="1"/>
          <dgm:chPref val="1"/>
        </dgm:presLayoutVars>
      </dgm:prSet>
      <dgm:spPr/>
    </dgm:pt>
    <dgm:pt modelId="{4700AF1E-9FEA-4D1D-8B18-CC124E6A1BFA}" type="pres">
      <dgm:prSet presAssocID="{C458164A-2050-4F8D-9A69-06F5141C6ECA}" presName="sibTrans" presStyleCnt="0"/>
      <dgm:spPr/>
    </dgm:pt>
    <dgm:pt modelId="{40C85474-5770-4465-BB0D-31D9593807BE}" type="pres">
      <dgm:prSet presAssocID="{60C4B423-229D-4144-AC46-3382A8993431}" presName="compNode" presStyleCnt="0"/>
      <dgm:spPr/>
    </dgm:pt>
    <dgm:pt modelId="{8ED84634-9ACC-441C-A2B5-8F626BDD0711}" type="pres">
      <dgm:prSet presAssocID="{60C4B423-229D-4144-AC46-3382A89934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1B054F1E-2C24-462B-BC5E-406F28FF0634}" type="pres">
      <dgm:prSet presAssocID="{60C4B423-229D-4144-AC46-3382A8993431}" presName="spaceRect" presStyleCnt="0"/>
      <dgm:spPr/>
    </dgm:pt>
    <dgm:pt modelId="{9AB9620C-DFA0-4E60-976D-35A24D3F7A39}" type="pres">
      <dgm:prSet presAssocID="{60C4B423-229D-4144-AC46-3382A8993431}" presName="textRect" presStyleLbl="revTx" presStyleIdx="3" presStyleCnt="4">
        <dgm:presLayoutVars>
          <dgm:chMax val="1"/>
          <dgm:chPref val="1"/>
        </dgm:presLayoutVars>
      </dgm:prSet>
      <dgm:spPr/>
    </dgm:pt>
  </dgm:ptLst>
  <dgm:cxnLst>
    <dgm:cxn modelId="{812EFA2E-4936-43F3-BB81-3E93FA8243C6}" type="presOf" srcId="{08F66139-BD36-4C7F-8BD0-567467486B5B}" destId="{50A726FB-2378-497A-B9F3-F4B79D7A821F}" srcOrd="0" destOrd="0" presId="urn:microsoft.com/office/officeart/2018/2/layout/IconLabelList"/>
    <dgm:cxn modelId="{2E14783D-7732-4D53-B489-A2223870D095}" type="presOf" srcId="{F626FF7D-BD25-4D0F-8385-226A724E5563}" destId="{CE07AB1D-4F00-4471-BEE0-8D64B6857F87}" srcOrd="0" destOrd="0" presId="urn:microsoft.com/office/officeart/2018/2/layout/IconLabelList"/>
    <dgm:cxn modelId="{EEDFAF56-60CD-43B7-9531-AA62D7C80442}" type="presOf" srcId="{5A7C80D5-DC84-45D8-AF82-C1C60D144234}" destId="{7FF6389C-C598-4D97-85BE-78F72CAE204E}" srcOrd="0" destOrd="0" presId="urn:microsoft.com/office/officeart/2018/2/layout/IconLabelList"/>
    <dgm:cxn modelId="{EF53777A-1F79-4079-BE96-E784BF8E9B66}" type="presOf" srcId="{AC558F04-2E33-4995-B817-7530E464DC6B}" destId="{050DC4A9-C04A-466E-8A93-55AFB01F7AE2}" srcOrd="0" destOrd="0" presId="urn:microsoft.com/office/officeart/2018/2/layout/IconLabelList"/>
    <dgm:cxn modelId="{3EF11D7C-924A-405B-BBF0-9B9BA0D11964}" srcId="{F626FF7D-BD25-4D0F-8385-226A724E5563}" destId="{AC558F04-2E33-4995-B817-7530E464DC6B}" srcOrd="2" destOrd="0" parTransId="{9A1D75CF-4961-477F-BDEE-4CD95E919FD0}" sibTransId="{C458164A-2050-4F8D-9A69-06F5141C6ECA}"/>
    <dgm:cxn modelId="{CD43A77E-DABD-4DFF-8D12-288E6C9A6ED4}" type="presOf" srcId="{60C4B423-229D-4144-AC46-3382A8993431}" destId="{9AB9620C-DFA0-4E60-976D-35A24D3F7A39}" srcOrd="0" destOrd="0" presId="urn:microsoft.com/office/officeart/2018/2/layout/IconLabelList"/>
    <dgm:cxn modelId="{58BC21B3-AE06-4482-861B-2244429E5C7E}" srcId="{F626FF7D-BD25-4D0F-8385-226A724E5563}" destId="{5A7C80D5-DC84-45D8-AF82-C1C60D144234}" srcOrd="1" destOrd="0" parTransId="{3E9FAF7F-7F74-42CF-AE9C-13DCB99448C0}" sibTransId="{7487C4AF-9565-4A3D-869D-2F91C22184F9}"/>
    <dgm:cxn modelId="{18605FB6-76B3-47B1-A47E-6CA0D1C6F764}" srcId="{F626FF7D-BD25-4D0F-8385-226A724E5563}" destId="{60C4B423-229D-4144-AC46-3382A8993431}" srcOrd="3" destOrd="0" parTransId="{96C1ACA2-0781-46D2-BDAA-364C95D3C9B6}" sibTransId="{221328C3-0338-4EBB-AB6F-BA503EC551C5}"/>
    <dgm:cxn modelId="{952767EF-E522-417C-947D-0FA80588451E}" srcId="{F626FF7D-BD25-4D0F-8385-226A724E5563}" destId="{08F66139-BD36-4C7F-8BD0-567467486B5B}" srcOrd="0" destOrd="0" parTransId="{5932181A-56AF-4473-AB13-9B0DF4BF1F16}" sibTransId="{7E9DBD82-93F3-40CF-8F3B-50A9F1FFC68F}"/>
    <dgm:cxn modelId="{7600654A-4EA2-444D-822C-93CA8462558F}" type="presParOf" srcId="{CE07AB1D-4F00-4471-BEE0-8D64B6857F87}" destId="{DCDABF2A-33AA-48C4-AA18-1580BCB0A3D3}" srcOrd="0" destOrd="0" presId="urn:microsoft.com/office/officeart/2018/2/layout/IconLabelList"/>
    <dgm:cxn modelId="{FEDCBCEC-AAB9-4996-A1EE-52338C2EA575}" type="presParOf" srcId="{DCDABF2A-33AA-48C4-AA18-1580BCB0A3D3}" destId="{1BFC61F7-576F-45D3-85BB-C88F87B5DFA2}" srcOrd="0" destOrd="0" presId="urn:microsoft.com/office/officeart/2018/2/layout/IconLabelList"/>
    <dgm:cxn modelId="{6F37F72C-3BF1-45A8-9740-4C0AB48DFB99}" type="presParOf" srcId="{DCDABF2A-33AA-48C4-AA18-1580BCB0A3D3}" destId="{DBBDC2E6-4633-4B28-98BA-114185C3D8CE}" srcOrd="1" destOrd="0" presId="urn:microsoft.com/office/officeart/2018/2/layout/IconLabelList"/>
    <dgm:cxn modelId="{7141D08E-F85B-4383-A04F-9DCF1237C78C}" type="presParOf" srcId="{DCDABF2A-33AA-48C4-AA18-1580BCB0A3D3}" destId="{50A726FB-2378-497A-B9F3-F4B79D7A821F}" srcOrd="2" destOrd="0" presId="urn:microsoft.com/office/officeart/2018/2/layout/IconLabelList"/>
    <dgm:cxn modelId="{2514C1CD-1DC1-4A84-8826-A06727FB24CD}" type="presParOf" srcId="{CE07AB1D-4F00-4471-BEE0-8D64B6857F87}" destId="{3A0A2723-E269-4E5E-AB33-D3F439FA61E5}" srcOrd="1" destOrd="0" presId="urn:microsoft.com/office/officeart/2018/2/layout/IconLabelList"/>
    <dgm:cxn modelId="{7EACC9AB-8ACC-47C1-A21F-2E1836F0F2C9}" type="presParOf" srcId="{CE07AB1D-4F00-4471-BEE0-8D64B6857F87}" destId="{7F1EBAC9-A975-44C5-817D-B05B8F894928}" srcOrd="2" destOrd="0" presId="urn:microsoft.com/office/officeart/2018/2/layout/IconLabelList"/>
    <dgm:cxn modelId="{F3702B9E-9BAA-43D1-BA78-CB4039E59E1F}" type="presParOf" srcId="{7F1EBAC9-A975-44C5-817D-B05B8F894928}" destId="{716EAF0A-3B04-46E6-A466-E33483DD7E4A}" srcOrd="0" destOrd="0" presId="urn:microsoft.com/office/officeart/2018/2/layout/IconLabelList"/>
    <dgm:cxn modelId="{417CD341-E677-40B9-84A2-7D351C51F1CF}" type="presParOf" srcId="{7F1EBAC9-A975-44C5-817D-B05B8F894928}" destId="{B0DA82EF-8A72-465D-BE77-EAD01E6732BD}" srcOrd="1" destOrd="0" presId="urn:microsoft.com/office/officeart/2018/2/layout/IconLabelList"/>
    <dgm:cxn modelId="{3D024777-F062-4566-8FDA-D9A32BF829A1}" type="presParOf" srcId="{7F1EBAC9-A975-44C5-817D-B05B8F894928}" destId="{7FF6389C-C598-4D97-85BE-78F72CAE204E}" srcOrd="2" destOrd="0" presId="urn:microsoft.com/office/officeart/2018/2/layout/IconLabelList"/>
    <dgm:cxn modelId="{7FBE0077-B308-4CC3-93C9-47FC7CEAA2A0}" type="presParOf" srcId="{CE07AB1D-4F00-4471-BEE0-8D64B6857F87}" destId="{6A190C3A-8D68-40D9-A478-366608D5C410}" srcOrd="3" destOrd="0" presId="urn:microsoft.com/office/officeart/2018/2/layout/IconLabelList"/>
    <dgm:cxn modelId="{EECBD000-9344-4D9B-B1DD-91A9C844CD62}" type="presParOf" srcId="{CE07AB1D-4F00-4471-BEE0-8D64B6857F87}" destId="{8B6E544B-CC88-4071-87CE-D2861D9F050B}" srcOrd="4" destOrd="0" presId="urn:microsoft.com/office/officeart/2018/2/layout/IconLabelList"/>
    <dgm:cxn modelId="{F15A8C65-4BCD-45D0-A102-FD51B1DFB732}" type="presParOf" srcId="{8B6E544B-CC88-4071-87CE-D2861D9F050B}" destId="{8090E83D-5676-430D-B748-EAE3B27E951D}" srcOrd="0" destOrd="0" presId="urn:microsoft.com/office/officeart/2018/2/layout/IconLabelList"/>
    <dgm:cxn modelId="{8EBBCD06-018B-4B6B-8A8C-0CF5E80E6F07}" type="presParOf" srcId="{8B6E544B-CC88-4071-87CE-D2861D9F050B}" destId="{5C0F91B7-1D29-4A8C-B38C-2212FCE48063}" srcOrd="1" destOrd="0" presId="urn:microsoft.com/office/officeart/2018/2/layout/IconLabelList"/>
    <dgm:cxn modelId="{996951D8-1CB4-44B0-86B6-4DC21F241C78}" type="presParOf" srcId="{8B6E544B-CC88-4071-87CE-D2861D9F050B}" destId="{050DC4A9-C04A-466E-8A93-55AFB01F7AE2}" srcOrd="2" destOrd="0" presId="urn:microsoft.com/office/officeart/2018/2/layout/IconLabelList"/>
    <dgm:cxn modelId="{64241242-DC54-4BBA-BE54-9C5B6B1D9E33}" type="presParOf" srcId="{CE07AB1D-4F00-4471-BEE0-8D64B6857F87}" destId="{4700AF1E-9FEA-4D1D-8B18-CC124E6A1BFA}" srcOrd="5" destOrd="0" presId="urn:microsoft.com/office/officeart/2018/2/layout/IconLabelList"/>
    <dgm:cxn modelId="{C089EB04-2CB9-404D-A830-D85EEE6B5CC2}" type="presParOf" srcId="{CE07AB1D-4F00-4471-BEE0-8D64B6857F87}" destId="{40C85474-5770-4465-BB0D-31D9593807BE}" srcOrd="6" destOrd="0" presId="urn:microsoft.com/office/officeart/2018/2/layout/IconLabelList"/>
    <dgm:cxn modelId="{5F8D1983-B4F0-4129-A5CF-6FEF2FAFA029}" type="presParOf" srcId="{40C85474-5770-4465-BB0D-31D9593807BE}" destId="{8ED84634-9ACC-441C-A2B5-8F626BDD0711}" srcOrd="0" destOrd="0" presId="urn:microsoft.com/office/officeart/2018/2/layout/IconLabelList"/>
    <dgm:cxn modelId="{B260BE7B-313C-4E60-9AC5-5271092B1F51}" type="presParOf" srcId="{40C85474-5770-4465-BB0D-31D9593807BE}" destId="{1B054F1E-2C24-462B-BC5E-406F28FF0634}" srcOrd="1" destOrd="0" presId="urn:microsoft.com/office/officeart/2018/2/layout/IconLabelList"/>
    <dgm:cxn modelId="{EB950BB7-5D1F-41FB-A20A-73B68E8E157A}" type="presParOf" srcId="{40C85474-5770-4465-BB0D-31D9593807BE}" destId="{9AB9620C-DFA0-4E60-976D-35A24D3F7A3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EE7C76-B932-4405-B97A-EBCABC5ED766}" type="doc">
      <dgm:prSet loTypeId="urn:microsoft.com/office/officeart/2016/7/layout/VerticalDownArrowProcess" loCatId="process" qsTypeId="urn:microsoft.com/office/officeart/2005/8/quickstyle/simple4" qsCatId="simple" csTypeId="urn:microsoft.com/office/officeart/2005/8/colors/colorful5" csCatId="colorful"/>
      <dgm:spPr/>
      <dgm:t>
        <a:bodyPr/>
        <a:lstStyle/>
        <a:p>
          <a:endParaRPr lang="en-US"/>
        </a:p>
      </dgm:t>
    </dgm:pt>
    <dgm:pt modelId="{0C5236D1-CC3D-4A47-8D50-F742CB490A63}">
      <dgm:prSet/>
      <dgm:spPr/>
      <dgm:t>
        <a:bodyPr/>
        <a:lstStyle/>
        <a:p>
          <a:r>
            <a:rPr lang="en-US"/>
            <a:t>Relocate</a:t>
          </a:r>
        </a:p>
      </dgm:t>
    </dgm:pt>
    <dgm:pt modelId="{16EB1D0D-0403-438B-B203-E7D5AABDB0F4}" type="parTrans" cxnId="{09176237-2255-4C23-A018-4E204969DB32}">
      <dgm:prSet/>
      <dgm:spPr/>
      <dgm:t>
        <a:bodyPr/>
        <a:lstStyle/>
        <a:p>
          <a:endParaRPr lang="en-US"/>
        </a:p>
      </dgm:t>
    </dgm:pt>
    <dgm:pt modelId="{24B7DF29-7EF0-4584-929C-15367480963A}" type="sibTrans" cxnId="{09176237-2255-4C23-A018-4E204969DB32}">
      <dgm:prSet/>
      <dgm:spPr/>
      <dgm:t>
        <a:bodyPr/>
        <a:lstStyle/>
        <a:p>
          <a:endParaRPr lang="en-US"/>
        </a:p>
      </dgm:t>
    </dgm:pt>
    <dgm:pt modelId="{A97312DC-1F72-44F5-B850-7054341D9286}">
      <dgm:prSet/>
      <dgm:spPr/>
      <dgm:t>
        <a:bodyPr/>
        <a:lstStyle/>
        <a:p>
          <a:r>
            <a:rPr lang="en-US"/>
            <a:t>Relocate all definitions to a new definitions article at the end of the Zoning Ordinance. </a:t>
          </a:r>
        </a:p>
      </dgm:t>
    </dgm:pt>
    <dgm:pt modelId="{F27B3CA4-1E0B-4128-90B7-64177809749D}" type="parTrans" cxnId="{9827D3D3-8484-4B39-A659-004CBE5538A3}">
      <dgm:prSet/>
      <dgm:spPr/>
      <dgm:t>
        <a:bodyPr/>
        <a:lstStyle/>
        <a:p>
          <a:endParaRPr lang="en-US"/>
        </a:p>
      </dgm:t>
    </dgm:pt>
    <dgm:pt modelId="{96930FE4-3914-4E89-8D54-82428B167C4B}" type="sibTrans" cxnId="{9827D3D3-8484-4B39-A659-004CBE5538A3}">
      <dgm:prSet/>
      <dgm:spPr/>
      <dgm:t>
        <a:bodyPr/>
        <a:lstStyle/>
        <a:p>
          <a:endParaRPr lang="en-US"/>
        </a:p>
      </dgm:t>
    </dgm:pt>
    <dgm:pt modelId="{39E7C523-48DF-4E77-B824-AB9AD3A1DE04}">
      <dgm:prSet/>
      <dgm:spPr/>
      <dgm:t>
        <a:bodyPr/>
        <a:lstStyle/>
        <a:p>
          <a:r>
            <a:rPr lang="en-US"/>
            <a:t>Consolidate</a:t>
          </a:r>
        </a:p>
      </dgm:t>
    </dgm:pt>
    <dgm:pt modelId="{E7D79A0B-38AE-4A5A-80C0-31F76FFE39DE}" type="parTrans" cxnId="{8EEBB7EB-3A05-47FA-BB27-990AA3E68BF4}">
      <dgm:prSet/>
      <dgm:spPr/>
      <dgm:t>
        <a:bodyPr/>
        <a:lstStyle/>
        <a:p>
          <a:endParaRPr lang="en-US"/>
        </a:p>
      </dgm:t>
    </dgm:pt>
    <dgm:pt modelId="{9970BE0F-194A-446D-9B79-C60444A0215A}" type="sibTrans" cxnId="{8EEBB7EB-3A05-47FA-BB27-990AA3E68BF4}">
      <dgm:prSet/>
      <dgm:spPr/>
      <dgm:t>
        <a:bodyPr/>
        <a:lstStyle/>
        <a:p>
          <a:endParaRPr lang="en-US"/>
        </a:p>
      </dgm:t>
    </dgm:pt>
    <dgm:pt modelId="{25618AB4-CEC0-4D3D-991A-515092C243FD}">
      <dgm:prSet/>
      <dgm:spPr/>
      <dgm:t>
        <a:bodyPr/>
        <a:lstStyle/>
        <a:p>
          <a:r>
            <a:rPr lang="en-US"/>
            <a:t>Consolidate existing zoning districts that are similar in function to reduce the number of zoning districts. </a:t>
          </a:r>
        </a:p>
      </dgm:t>
    </dgm:pt>
    <dgm:pt modelId="{A81C0A98-BF23-4A96-B7B0-2E846A8FB8AD}" type="parTrans" cxnId="{37253CB1-0FED-4609-B748-B8E307E27DFE}">
      <dgm:prSet/>
      <dgm:spPr/>
      <dgm:t>
        <a:bodyPr/>
        <a:lstStyle/>
        <a:p>
          <a:endParaRPr lang="en-US"/>
        </a:p>
      </dgm:t>
    </dgm:pt>
    <dgm:pt modelId="{91378173-FDB6-49A9-AC9F-4601FF770FC5}" type="sibTrans" cxnId="{37253CB1-0FED-4609-B748-B8E307E27DFE}">
      <dgm:prSet/>
      <dgm:spPr/>
      <dgm:t>
        <a:bodyPr/>
        <a:lstStyle/>
        <a:p>
          <a:endParaRPr lang="en-US"/>
        </a:p>
      </dgm:t>
    </dgm:pt>
    <dgm:pt modelId="{498FB2BB-A8CB-47FA-8B4B-156A1FFFB025}">
      <dgm:prSet/>
      <dgm:spPr/>
      <dgm:t>
        <a:bodyPr/>
        <a:lstStyle/>
        <a:p>
          <a:r>
            <a:rPr lang="en-US"/>
            <a:t>Create</a:t>
          </a:r>
        </a:p>
      </dgm:t>
    </dgm:pt>
    <dgm:pt modelId="{4F6F9E9F-144B-4245-B71D-E622DD304296}" type="parTrans" cxnId="{E5392EBB-7433-4EB9-9BFE-F6C2C0C4F604}">
      <dgm:prSet/>
      <dgm:spPr/>
      <dgm:t>
        <a:bodyPr/>
        <a:lstStyle/>
        <a:p>
          <a:endParaRPr lang="en-US"/>
        </a:p>
      </dgm:t>
    </dgm:pt>
    <dgm:pt modelId="{D50B1D22-88D2-4074-9AF1-E51BA05A679A}" type="sibTrans" cxnId="{E5392EBB-7433-4EB9-9BFE-F6C2C0C4F604}">
      <dgm:prSet/>
      <dgm:spPr/>
      <dgm:t>
        <a:bodyPr/>
        <a:lstStyle/>
        <a:p>
          <a:endParaRPr lang="en-US"/>
        </a:p>
      </dgm:t>
    </dgm:pt>
    <dgm:pt modelId="{1E74337B-112C-4E6D-B284-D35B8505C62F}">
      <dgm:prSet/>
      <dgm:spPr/>
      <dgm:t>
        <a:bodyPr/>
        <a:lstStyle/>
        <a:p>
          <a:r>
            <a:rPr lang="en-US"/>
            <a:t>Create a use matrix that aligns with standards from the North American Industry Classification System (NAICS) and Land Based Classification Standards (LBCS). </a:t>
          </a:r>
        </a:p>
      </dgm:t>
    </dgm:pt>
    <dgm:pt modelId="{A5B5D76F-E908-4D31-9866-D8CD4E1A2130}" type="parTrans" cxnId="{D2754F47-BC36-4205-AA6E-F004E3819914}">
      <dgm:prSet/>
      <dgm:spPr/>
      <dgm:t>
        <a:bodyPr/>
        <a:lstStyle/>
        <a:p>
          <a:endParaRPr lang="en-US"/>
        </a:p>
      </dgm:t>
    </dgm:pt>
    <dgm:pt modelId="{8502B3BF-830E-45DC-B51B-BBF8FC902288}" type="sibTrans" cxnId="{D2754F47-BC36-4205-AA6E-F004E3819914}">
      <dgm:prSet/>
      <dgm:spPr/>
      <dgm:t>
        <a:bodyPr/>
        <a:lstStyle/>
        <a:p>
          <a:endParaRPr lang="en-US"/>
        </a:p>
      </dgm:t>
    </dgm:pt>
    <dgm:pt modelId="{A8C7E094-0A70-43C8-8F16-CE8666131D15}">
      <dgm:prSet/>
      <dgm:spPr/>
      <dgm:t>
        <a:bodyPr/>
        <a:lstStyle/>
        <a:p>
          <a:r>
            <a:rPr lang="en-US"/>
            <a:t>Consolidate</a:t>
          </a:r>
        </a:p>
      </dgm:t>
    </dgm:pt>
    <dgm:pt modelId="{22936985-41EC-413C-BA08-FFF0573CD198}" type="parTrans" cxnId="{3F96BE7D-402C-4224-A85F-626D86918BFB}">
      <dgm:prSet/>
      <dgm:spPr/>
      <dgm:t>
        <a:bodyPr/>
        <a:lstStyle/>
        <a:p>
          <a:endParaRPr lang="en-US"/>
        </a:p>
      </dgm:t>
    </dgm:pt>
    <dgm:pt modelId="{C88D440A-0BC1-498A-A4B7-0A2CA90B496A}" type="sibTrans" cxnId="{3F96BE7D-402C-4224-A85F-626D86918BFB}">
      <dgm:prSet/>
      <dgm:spPr/>
      <dgm:t>
        <a:bodyPr/>
        <a:lstStyle/>
        <a:p>
          <a:endParaRPr lang="en-US"/>
        </a:p>
      </dgm:t>
    </dgm:pt>
    <dgm:pt modelId="{CBE5956E-69F1-48D5-93C6-8FD6FDCCEE58}">
      <dgm:prSet/>
      <dgm:spPr/>
      <dgm:t>
        <a:bodyPr/>
        <a:lstStyle/>
        <a:p>
          <a:r>
            <a:rPr lang="en-US"/>
            <a:t>Consolidate the zoning review procedures and relocate technical information to the back of the Zoning Ordinance. </a:t>
          </a:r>
        </a:p>
      </dgm:t>
    </dgm:pt>
    <dgm:pt modelId="{7A340E2B-3337-4171-8A28-DE54164F46CF}" type="parTrans" cxnId="{832F6A1D-FD87-4BEA-A452-12CEF2597437}">
      <dgm:prSet/>
      <dgm:spPr/>
      <dgm:t>
        <a:bodyPr/>
        <a:lstStyle/>
        <a:p>
          <a:endParaRPr lang="en-US"/>
        </a:p>
      </dgm:t>
    </dgm:pt>
    <dgm:pt modelId="{C4A60F07-8391-4EBD-B11C-3E2233EE0A89}" type="sibTrans" cxnId="{832F6A1D-FD87-4BEA-A452-12CEF2597437}">
      <dgm:prSet/>
      <dgm:spPr/>
      <dgm:t>
        <a:bodyPr/>
        <a:lstStyle/>
        <a:p>
          <a:endParaRPr lang="en-US"/>
        </a:p>
      </dgm:t>
    </dgm:pt>
    <dgm:pt modelId="{941DDA19-8141-4598-9E57-F6DC17C6D8F9}">
      <dgm:prSet/>
      <dgm:spPr/>
      <dgm:t>
        <a:bodyPr/>
        <a:lstStyle/>
        <a:p>
          <a:r>
            <a:rPr lang="en-US"/>
            <a:t>Continue</a:t>
          </a:r>
        </a:p>
      </dgm:t>
    </dgm:pt>
    <dgm:pt modelId="{4EF0F85D-EB90-4FE5-AE69-752B1654BEE2}" type="parTrans" cxnId="{454C595B-D169-469E-A4F8-5FF0A7EA5F47}">
      <dgm:prSet/>
      <dgm:spPr/>
      <dgm:t>
        <a:bodyPr/>
        <a:lstStyle/>
        <a:p>
          <a:endParaRPr lang="en-US"/>
        </a:p>
      </dgm:t>
    </dgm:pt>
    <dgm:pt modelId="{69BEE597-9FF3-4AC0-A699-168A72905EB6}" type="sibTrans" cxnId="{454C595B-D169-469E-A4F8-5FF0A7EA5F47}">
      <dgm:prSet/>
      <dgm:spPr/>
      <dgm:t>
        <a:bodyPr/>
        <a:lstStyle/>
        <a:p>
          <a:endParaRPr lang="en-US"/>
        </a:p>
      </dgm:t>
    </dgm:pt>
    <dgm:pt modelId="{4EFD115E-F256-4ACD-A757-E8B6C03E1737}">
      <dgm:prSet/>
      <dgm:spPr/>
      <dgm:t>
        <a:bodyPr/>
        <a:lstStyle/>
        <a:p>
          <a:r>
            <a:rPr lang="en-US"/>
            <a:t>Continue to codify supplemental use standards in a single chapter. </a:t>
          </a:r>
        </a:p>
      </dgm:t>
    </dgm:pt>
    <dgm:pt modelId="{D32AA62A-E82E-4D8C-AC5A-E96B476DBA55}" type="parTrans" cxnId="{FA30E960-D809-4649-A33D-BAD2172FCD2B}">
      <dgm:prSet/>
      <dgm:spPr/>
      <dgm:t>
        <a:bodyPr/>
        <a:lstStyle/>
        <a:p>
          <a:endParaRPr lang="en-US"/>
        </a:p>
      </dgm:t>
    </dgm:pt>
    <dgm:pt modelId="{D08AFE27-95FB-4E33-93D5-F94970B91C28}" type="sibTrans" cxnId="{FA30E960-D809-4649-A33D-BAD2172FCD2B}">
      <dgm:prSet/>
      <dgm:spPr/>
      <dgm:t>
        <a:bodyPr/>
        <a:lstStyle/>
        <a:p>
          <a:endParaRPr lang="en-US"/>
        </a:p>
      </dgm:t>
    </dgm:pt>
    <dgm:pt modelId="{EC330D6A-A548-437B-BA9B-33E138F35CB3}">
      <dgm:prSet/>
      <dgm:spPr/>
      <dgm:t>
        <a:bodyPr/>
        <a:lstStyle/>
        <a:p>
          <a:r>
            <a:rPr lang="en-US"/>
            <a:t>Add</a:t>
          </a:r>
        </a:p>
      </dgm:t>
    </dgm:pt>
    <dgm:pt modelId="{878BFB76-9C35-4927-BB4F-9AEED43AFA29}" type="parTrans" cxnId="{53D6999D-7787-4600-9529-7BBC9B152BC2}">
      <dgm:prSet/>
      <dgm:spPr/>
      <dgm:t>
        <a:bodyPr/>
        <a:lstStyle/>
        <a:p>
          <a:endParaRPr lang="en-US"/>
        </a:p>
      </dgm:t>
    </dgm:pt>
    <dgm:pt modelId="{581414FD-E462-4030-916D-AD91AA6CE192}" type="sibTrans" cxnId="{53D6999D-7787-4600-9529-7BBC9B152BC2}">
      <dgm:prSet/>
      <dgm:spPr/>
      <dgm:t>
        <a:bodyPr/>
        <a:lstStyle/>
        <a:p>
          <a:endParaRPr lang="en-US"/>
        </a:p>
      </dgm:t>
    </dgm:pt>
    <dgm:pt modelId="{E80FE7BB-2A0B-4BCC-B1DF-AF3BD48EB7D8}">
      <dgm:prSet/>
      <dgm:spPr/>
      <dgm:t>
        <a:bodyPr/>
        <a:lstStyle/>
        <a:p>
          <a:r>
            <a:rPr lang="en-US"/>
            <a:t>Add illustrations, tables, and flowcharts. </a:t>
          </a:r>
        </a:p>
      </dgm:t>
    </dgm:pt>
    <dgm:pt modelId="{EF24B42E-18A8-40FC-8113-91602DE05E28}" type="parTrans" cxnId="{EEA46D9B-487A-4B36-9FD8-26C3A1154FCC}">
      <dgm:prSet/>
      <dgm:spPr/>
      <dgm:t>
        <a:bodyPr/>
        <a:lstStyle/>
        <a:p>
          <a:endParaRPr lang="en-US"/>
        </a:p>
      </dgm:t>
    </dgm:pt>
    <dgm:pt modelId="{8440A831-80B5-479A-A49A-A54FBAC1304A}" type="sibTrans" cxnId="{EEA46D9B-487A-4B36-9FD8-26C3A1154FCC}">
      <dgm:prSet/>
      <dgm:spPr/>
      <dgm:t>
        <a:bodyPr/>
        <a:lstStyle/>
        <a:p>
          <a:endParaRPr lang="en-US"/>
        </a:p>
      </dgm:t>
    </dgm:pt>
    <dgm:pt modelId="{980F5DB8-2F0C-4FEE-B7B7-538B2085A673}">
      <dgm:prSet/>
      <dgm:spPr/>
      <dgm:t>
        <a:bodyPr/>
        <a:lstStyle/>
        <a:p>
          <a:r>
            <a:rPr lang="en-US"/>
            <a:t>Use</a:t>
          </a:r>
        </a:p>
      </dgm:t>
    </dgm:pt>
    <dgm:pt modelId="{575DC857-F072-49A1-9F31-FD15998C98D9}" type="parTrans" cxnId="{070A1731-F139-4FFD-A360-EFDD18905CBA}">
      <dgm:prSet/>
      <dgm:spPr/>
      <dgm:t>
        <a:bodyPr/>
        <a:lstStyle/>
        <a:p>
          <a:endParaRPr lang="en-US"/>
        </a:p>
      </dgm:t>
    </dgm:pt>
    <dgm:pt modelId="{D2E9AB88-B7BA-42EC-BF39-AE75C1F840CB}" type="sibTrans" cxnId="{070A1731-F139-4FFD-A360-EFDD18905CBA}">
      <dgm:prSet/>
      <dgm:spPr/>
      <dgm:t>
        <a:bodyPr/>
        <a:lstStyle/>
        <a:p>
          <a:endParaRPr lang="en-US"/>
        </a:p>
      </dgm:t>
    </dgm:pt>
    <dgm:pt modelId="{EE266576-FB3B-450B-B00B-1F9993D19B40}">
      <dgm:prSet/>
      <dgm:spPr/>
      <dgm:t>
        <a:bodyPr/>
        <a:lstStyle/>
        <a:p>
          <a:r>
            <a:rPr lang="en-US"/>
            <a:t>Use clear and concise language and well-defined terms. </a:t>
          </a:r>
        </a:p>
      </dgm:t>
    </dgm:pt>
    <dgm:pt modelId="{EBE0B389-4B37-4D21-B6B9-9AB43D982A57}" type="parTrans" cxnId="{7CFE04A0-9939-4AE1-805E-DF8ADEADACB2}">
      <dgm:prSet/>
      <dgm:spPr/>
      <dgm:t>
        <a:bodyPr/>
        <a:lstStyle/>
        <a:p>
          <a:endParaRPr lang="en-US"/>
        </a:p>
      </dgm:t>
    </dgm:pt>
    <dgm:pt modelId="{F158C944-E59D-4E3C-AB71-9E98CD05FB01}" type="sibTrans" cxnId="{7CFE04A0-9939-4AE1-805E-DF8ADEADACB2}">
      <dgm:prSet/>
      <dgm:spPr/>
      <dgm:t>
        <a:bodyPr/>
        <a:lstStyle/>
        <a:p>
          <a:endParaRPr lang="en-US"/>
        </a:p>
      </dgm:t>
    </dgm:pt>
    <dgm:pt modelId="{96AAC936-01B6-42F2-B76D-7BDEB27C1B7A}" type="pres">
      <dgm:prSet presAssocID="{62EE7C76-B932-4405-B97A-EBCABC5ED766}" presName="Name0" presStyleCnt="0">
        <dgm:presLayoutVars>
          <dgm:dir/>
          <dgm:animLvl val="lvl"/>
          <dgm:resizeHandles val="exact"/>
        </dgm:presLayoutVars>
      </dgm:prSet>
      <dgm:spPr/>
    </dgm:pt>
    <dgm:pt modelId="{77B371C7-63A6-4152-B7F9-71F013557092}" type="pres">
      <dgm:prSet presAssocID="{980F5DB8-2F0C-4FEE-B7B7-538B2085A673}" presName="boxAndChildren" presStyleCnt="0"/>
      <dgm:spPr/>
    </dgm:pt>
    <dgm:pt modelId="{2556AFE2-E136-4378-8653-032C858EFBE4}" type="pres">
      <dgm:prSet presAssocID="{980F5DB8-2F0C-4FEE-B7B7-538B2085A673}" presName="parentTextBox" presStyleLbl="alignNode1" presStyleIdx="0" presStyleCnt="7"/>
      <dgm:spPr/>
    </dgm:pt>
    <dgm:pt modelId="{97D721BD-1E7B-45A1-8335-3FF154D169CC}" type="pres">
      <dgm:prSet presAssocID="{980F5DB8-2F0C-4FEE-B7B7-538B2085A673}" presName="descendantBox" presStyleLbl="bgAccFollowNode1" presStyleIdx="0" presStyleCnt="7"/>
      <dgm:spPr/>
    </dgm:pt>
    <dgm:pt modelId="{FCAC131B-44E2-4DF9-866C-EA643B24E622}" type="pres">
      <dgm:prSet presAssocID="{581414FD-E462-4030-916D-AD91AA6CE192}" presName="sp" presStyleCnt="0"/>
      <dgm:spPr/>
    </dgm:pt>
    <dgm:pt modelId="{E8788E72-B00F-4BF8-9BE8-24AC3796B651}" type="pres">
      <dgm:prSet presAssocID="{EC330D6A-A548-437B-BA9B-33E138F35CB3}" presName="arrowAndChildren" presStyleCnt="0"/>
      <dgm:spPr/>
    </dgm:pt>
    <dgm:pt modelId="{2FC966D5-6131-49C0-9E71-B15508DEC18B}" type="pres">
      <dgm:prSet presAssocID="{EC330D6A-A548-437B-BA9B-33E138F35CB3}" presName="parentTextArrow" presStyleLbl="node1" presStyleIdx="0" presStyleCnt="0"/>
      <dgm:spPr/>
    </dgm:pt>
    <dgm:pt modelId="{9435200E-6CB5-47E8-B2AD-3284DE9745E1}" type="pres">
      <dgm:prSet presAssocID="{EC330D6A-A548-437B-BA9B-33E138F35CB3}" presName="arrow" presStyleLbl="alignNode1" presStyleIdx="1" presStyleCnt="7"/>
      <dgm:spPr/>
    </dgm:pt>
    <dgm:pt modelId="{B2F01F73-1B6B-41AA-A2AE-57BA2B71B70B}" type="pres">
      <dgm:prSet presAssocID="{EC330D6A-A548-437B-BA9B-33E138F35CB3}" presName="descendantArrow" presStyleLbl="bgAccFollowNode1" presStyleIdx="1" presStyleCnt="7"/>
      <dgm:spPr/>
    </dgm:pt>
    <dgm:pt modelId="{F55E86E7-5711-4B9C-A0E3-8ECDAB05EA48}" type="pres">
      <dgm:prSet presAssocID="{69BEE597-9FF3-4AC0-A699-168A72905EB6}" presName="sp" presStyleCnt="0"/>
      <dgm:spPr/>
    </dgm:pt>
    <dgm:pt modelId="{791C8EF2-84EF-422E-869C-86D2BD760E9C}" type="pres">
      <dgm:prSet presAssocID="{941DDA19-8141-4598-9E57-F6DC17C6D8F9}" presName="arrowAndChildren" presStyleCnt="0"/>
      <dgm:spPr/>
    </dgm:pt>
    <dgm:pt modelId="{6E86F032-2CBE-421A-AB0F-87019D14FD05}" type="pres">
      <dgm:prSet presAssocID="{941DDA19-8141-4598-9E57-F6DC17C6D8F9}" presName="parentTextArrow" presStyleLbl="node1" presStyleIdx="0" presStyleCnt="0"/>
      <dgm:spPr/>
    </dgm:pt>
    <dgm:pt modelId="{6C2C2617-0B50-4BE4-BA65-358220310362}" type="pres">
      <dgm:prSet presAssocID="{941DDA19-8141-4598-9E57-F6DC17C6D8F9}" presName="arrow" presStyleLbl="alignNode1" presStyleIdx="2" presStyleCnt="7"/>
      <dgm:spPr/>
    </dgm:pt>
    <dgm:pt modelId="{F3EE15A7-50B1-4D4D-9030-8BB550BD0483}" type="pres">
      <dgm:prSet presAssocID="{941DDA19-8141-4598-9E57-F6DC17C6D8F9}" presName="descendantArrow" presStyleLbl="bgAccFollowNode1" presStyleIdx="2" presStyleCnt="7"/>
      <dgm:spPr/>
    </dgm:pt>
    <dgm:pt modelId="{0C4BF5B2-CFEC-4545-8A20-3419C5959F70}" type="pres">
      <dgm:prSet presAssocID="{C88D440A-0BC1-498A-A4B7-0A2CA90B496A}" presName="sp" presStyleCnt="0"/>
      <dgm:spPr/>
    </dgm:pt>
    <dgm:pt modelId="{399D8B4C-6F9E-407D-97ED-4B34769FD6C1}" type="pres">
      <dgm:prSet presAssocID="{A8C7E094-0A70-43C8-8F16-CE8666131D15}" presName="arrowAndChildren" presStyleCnt="0"/>
      <dgm:spPr/>
    </dgm:pt>
    <dgm:pt modelId="{9A2542C6-4ABB-4D02-8C3E-4DA6EF9C6D42}" type="pres">
      <dgm:prSet presAssocID="{A8C7E094-0A70-43C8-8F16-CE8666131D15}" presName="parentTextArrow" presStyleLbl="node1" presStyleIdx="0" presStyleCnt="0"/>
      <dgm:spPr/>
    </dgm:pt>
    <dgm:pt modelId="{8F022A69-3D89-41DC-8244-9AE3F89B5CFA}" type="pres">
      <dgm:prSet presAssocID="{A8C7E094-0A70-43C8-8F16-CE8666131D15}" presName="arrow" presStyleLbl="alignNode1" presStyleIdx="3" presStyleCnt="7"/>
      <dgm:spPr/>
    </dgm:pt>
    <dgm:pt modelId="{2C64BE59-67F3-4C0B-BDD4-50E5C0B5BABB}" type="pres">
      <dgm:prSet presAssocID="{A8C7E094-0A70-43C8-8F16-CE8666131D15}" presName="descendantArrow" presStyleLbl="bgAccFollowNode1" presStyleIdx="3" presStyleCnt="7"/>
      <dgm:spPr/>
    </dgm:pt>
    <dgm:pt modelId="{C575BF5F-FBC7-48BD-8AC3-D5C4FB5B2388}" type="pres">
      <dgm:prSet presAssocID="{D50B1D22-88D2-4074-9AF1-E51BA05A679A}" presName="sp" presStyleCnt="0"/>
      <dgm:spPr/>
    </dgm:pt>
    <dgm:pt modelId="{E078F107-5AB7-487F-A2BA-E7C28AFA7CB3}" type="pres">
      <dgm:prSet presAssocID="{498FB2BB-A8CB-47FA-8B4B-156A1FFFB025}" presName="arrowAndChildren" presStyleCnt="0"/>
      <dgm:spPr/>
    </dgm:pt>
    <dgm:pt modelId="{6359E13B-C74D-4499-AE76-F2F91CD08B70}" type="pres">
      <dgm:prSet presAssocID="{498FB2BB-A8CB-47FA-8B4B-156A1FFFB025}" presName="parentTextArrow" presStyleLbl="node1" presStyleIdx="0" presStyleCnt="0"/>
      <dgm:spPr/>
    </dgm:pt>
    <dgm:pt modelId="{4F46BFCE-61AB-4038-BAE7-CDFEA573FFAF}" type="pres">
      <dgm:prSet presAssocID="{498FB2BB-A8CB-47FA-8B4B-156A1FFFB025}" presName="arrow" presStyleLbl="alignNode1" presStyleIdx="4" presStyleCnt="7"/>
      <dgm:spPr/>
    </dgm:pt>
    <dgm:pt modelId="{3E0890F2-4F16-427A-A574-24C4E5599CE3}" type="pres">
      <dgm:prSet presAssocID="{498FB2BB-A8CB-47FA-8B4B-156A1FFFB025}" presName="descendantArrow" presStyleLbl="bgAccFollowNode1" presStyleIdx="4" presStyleCnt="7"/>
      <dgm:spPr/>
    </dgm:pt>
    <dgm:pt modelId="{9F9AAB3D-9CDD-4333-B4EC-791231170A04}" type="pres">
      <dgm:prSet presAssocID="{9970BE0F-194A-446D-9B79-C60444A0215A}" presName="sp" presStyleCnt="0"/>
      <dgm:spPr/>
    </dgm:pt>
    <dgm:pt modelId="{1CD55CDF-013C-4113-A1DC-5153AC97051D}" type="pres">
      <dgm:prSet presAssocID="{39E7C523-48DF-4E77-B824-AB9AD3A1DE04}" presName="arrowAndChildren" presStyleCnt="0"/>
      <dgm:spPr/>
    </dgm:pt>
    <dgm:pt modelId="{41226223-74EE-4B9F-8152-48EFA2928974}" type="pres">
      <dgm:prSet presAssocID="{39E7C523-48DF-4E77-B824-AB9AD3A1DE04}" presName="parentTextArrow" presStyleLbl="node1" presStyleIdx="0" presStyleCnt="0"/>
      <dgm:spPr/>
    </dgm:pt>
    <dgm:pt modelId="{0A65541D-9D91-4FE3-B5C5-AFC651F35CAA}" type="pres">
      <dgm:prSet presAssocID="{39E7C523-48DF-4E77-B824-AB9AD3A1DE04}" presName="arrow" presStyleLbl="alignNode1" presStyleIdx="5" presStyleCnt="7"/>
      <dgm:spPr/>
    </dgm:pt>
    <dgm:pt modelId="{7AA411CB-07D4-484D-951C-DE1C5AAB364D}" type="pres">
      <dgm:prSet presAssocID="{39E7C523-48DF-4E77-B824-AB9AD3A1DE04}" presName="descendantArrow" presStyleLbl="bgAccFollowNode1" presStyleIdx="5" presStyleCnt="7"/>
      <dgm:spPr/>
    </dgm:pt>
    <dgm:pt modelId="{D3AF6748-7CB9-4B14-A896-B08ABC8DEB18}" type="pres">
      <dgm:prSet presAssocID="{24B7DF29-7EF0-4584-929C-15367480963A}" presName="sp" presStyleCnt="0"/>
      <dgm:spPr/>
    </dgm:pt>
    <dgm:pt modelId="{E4219BA8-5783-4521-BCE1-05F80749DD64}" type="pres">
      <dgm:prSet presAssocID="{0C5236D1-CC3D-4A47-8D50-F742CB490A63}" presName="arrowAndChildren" presStyleCnt="0"/>
      <dgm:spPr/>
    </dgm:pt>
    <dgm:pt modelId="{C542BB39-436B-4EB7-8EEC-88BCFDE168AE}" type="pres">
      <dgm:prSet presAssocID="{0C5236D1-CC3D-4A47-8D50-F742CB490A63}" presName="parentTextArrow" presStyleLbl="node1" presStyleIdx="0" presStyleCnt="0"/>
      <dgm:spPr/>
    </dgm:pt>
    <dgm:pt modelId="{1FE6AAB8-72C9-4E5D-B3B0-419347796148}" type="pres">
      <dgm:prSet presAssocID="{0C5236D1-CC3D-4A47-8D50-F742CB490A63}" presName="arrow" presStyleLbl="alignNode1" presStyleIdx="6" presStyleCnt="7"/>
      <dgm:spPr/>
    </dgm:pt>
    <dgm:pt modelId="{6194569A-9FF8-43A1-BF84-040A9A1E94D0}" type="pres">
      <dgm:prSet presAssocID="{0C5236D1-CC3D-4A47-8D50-F742CB490A63}" presName="descendantArrow" presStyleLbl="bgAccFollowNode1" presStyleIdx="6" presStyleCnt="7"/>
      <dgm:spPr/>
    </dgm:pt>
  </dgm:ptLst>
  <dgm:cxnLst>
    <dgm:cxn modelId="{77717411-5BB9-4D28-9E6B-D1735EB731C7}" type="presOf" srcId="{0C5236D1-CC3D-4A47-8D50-F742CB490A63}" destId="{C542BB39-436B-4EB7-8EEC-88BCFDE168AE}" srcOrd="0" destOrd="0" presId="urn:microsoft.com/office/officeart/2016/7/layout/VerticalDownArrowProcess"/>
    <dgm:cxn modelId="{56C2331C-1D89-4C55-8891-813EE1C0A6E6}" type="presOf" srcId="{0C5236D1-CC3D-4A47-8D50-F742CB490A63}" destId="{1FE6AAB8-72C9-4E5D-B3B0-419347796148}" srcOrd="1" destOrd="0" presId="urn:microsoft.com/office/officeart/2016/7/layout/VerticalDownArrowProcess"/>
    <dgm:cxn modelId="{832F6A1D-FD87-4BEA-A452-12CEF2597437}" srcId="{A8C7E094-0A70-43C8-8F16-CE8666131D15}" destId="{CBE5956E-69F1-48D5-93C6-8FD6FDCCEE58}" srcOrd="0" destOrd="0" parTransId="{7A340E2B-3337-4171-8A28-DE54164F46CF}" sibTransId="{C4A60F07-8391-4EBD-B11C-3E2233EE0A89}"/>
    <dgm:cxn modelId="{070A1731-F139-4FFD-A360-EFDD18905CBA}" srcId="{62EE7C76-B932-4405-B97A-EBCABC5ED766}" destId="{980F5DB8-2F0C-4FEE-B7B7-538B2085A673}" srcOrd="6" destOrd="0" parTransId="{575DC857-F072-49A1-9F31-FD15998C98D9}" sibTransId="{D2E9AB88-B7BA-42EC-BF39-AE75C1F840CB}"/>
    <dgm:cxn modelId="{09176237-2255-4C23-A018-4E204969DB32}" srcId="{62EE7C76-B932-4405-B97A-EBCABC5ED766}" destId="{0C5236D1-CC3D-4A47-8D50-F742CB490A63}" srcOrd="0" destOrd="0" parTransId="{16EB1D0D-0403-438B-B203-E7D5AABDB0F4}" sibTransId="{24B7DF29-7EF0-4584-929C-15367480963A}"/>
    <dgm:cxn modelId="{454C595B-D169-469E-A4F8-5FF0A7EA5F47}" srcId="{62EE7C76-B932-4405-B97A-EBCABC5ED766}" destId="{941DDA19-8141-4598-9E57-F6DC17C6D8F9}" srcOrd="4" destOrd="0" parTransId="{4EF0F85D-EB90-4FE5-AE69-752B1654BEE2}" sibTransId="{69BEE597-9FF3-4AC0-A699-168A72905EB6}"/>
    <dgm:cxn modelId="{FA30E960-D809-4649-A33D-BAD2172FCD2B}" srcId="{941DDA19-8141-4598-9E57-F6DC17C6D8F9}" destId="{4EFD115E-F256-4ACD-A757-E8B6C03E1737}" srcOrd="0" destOrd="0" parTransId="{D32AA62A-E82E-4D8C-AC5A-E96B476DBA55}" sibTransId="{D08AFE27-95FB-4E33-93D5-F94970B91C28}"/>
    <dgm:cxn modelId="{5D125441-C44D-4415-B248-93BF846F5665}" type="presOf" srcId="{25618AB4-CEC0-4D3D-991A-515092C243FD}" destId="{7AA411CB-07D4-484D-951C-DE1C5AAB364D}" srcOrd="0" destOrd="0" presId="urn:microsoft.com/office/officeart/2016/7/layout/VerticalDownArrowProcess"/>
    <dgm:cxn modelId="{2BFABC66-2924-4ABD-BBA4-0689426FAFA3}" type="presOf" srcId="{EE266576-FB3B-450B-B00B-1F9993D19B40}" destId="{97D721BD-1E7B-45A1-8335-3FF154D169CC}" srcOrd="0" destOrd="0" presId="urn:microsoft.com/office/officeart/2016/7/layout/VerticalDownArrowProcess"/>
    <dgm:cxn modelId="{CCAE4067-3036-4D9B-8188-1CC0FE656511}" type="presOf" srcId="{CBE5956E-69F1-48D5-93C6-8FD6FDCCEE58}" destId="{2C64BE59-67F3-4C0B-BDD4-50E5C0B5BABB}" srcOrd="0" destOrd="0" presId="urn:microsoft.com/office/officeart/2016/7/layout/VerticalDownArrowProcess"/>
    <dgm:cxn modelId="{D2754F47-BC36-4205-AA6E-F004E3819914}" srcId="{498FB2BB-A8CB-47FA-8B4B-156A1FFFB025}" destId="{1E74337B-112C-4E6D-B284-D35B8505C62F}" srcOrd="0" destOrd="0" parTransId="{A5B5D76F-E908-4D31-9866-D8CD4E1A2130}" sibTransId="{8502B3BF-830E-45DC-B51B-BBF8FC902288}"/>
    <dgm:cxn modelId="{A669DE67-15F8-4B40-87BD-803EB4881562}" type="presOf" srcId="{941DDA19-8141-4598-9E57-F6DC17C6D8F9}" destId="{6C2C2617-0B50-4BE4-BA65-358220310362}" srcOrd="1" destOrd="0" presId="urn:microsoft.com/office/officeart/2016/7/layout/VerticalDownArrowProcess"/>
    <dgm:cxn modelId="{5D9BB96D-DE86-4A7B-8FD2-615C60276334}" type="presOf" srcId="{498FB2BB-A8CB-47FA-8B4B-156A1FFFB025}" destId="{4F46BFCE-61AB-4038-BAE7-CDFEA573FFAF}" srcOrd="1" destOrd="0" presId="urn:microsoft.com/office/officeart/2016/7/layout/VerticalDownArrowProcess"/>
    <dgm:cxn modelId="{36C21E6E-DDFD-492E-BBC1-AE9C7BE5C5B1}" type="presOf" srcId="{E80FE7BB-2A0B-4BCC-B1DF-AF3BD48EB7D8}" destId="{B2F01F73-1B6B-41AA-A2AE-57BA2B71B70B}" srcOrd="0" destOrd="0" presId="urn:microsoft.com/office/officeart/2016/7/layout/VerticalDownArrowProcess"/>
    <dgm:cxn modelId="{4593297A-FCF5-437F-ABCE-443386417BB0}" type="presOf" srcId="{941DDA19-8141-4598-9E57-F6DC17C6D8F9}" destId="{6E86F032-2CBE-421A-AB0F-87019D14FD05}" srcOrd="0" destOrd="0" presId="urn:microsoft.com/office/officeart/2016/7/layout/VerticalDownArrowProcess"/>
    <dgm:cxn modelId="{A3F45B7C-3C99-40F0-97BC-EB600DF53A17}" type="presOf" srcId="{A97312DC-1F72-44F5-B850-7054341D9286}" destId="{6194569A-9FF8-43A1-BF84-040A9A1E94D0}" srcOrd="0" destOrd="0" presId="urn:microsoft.com/office/officeart/2016/7/layout/VerticalDownArrowProcess"/>
    <dgm:cxn modelId="{3F96BE7D-402C-4224-A85F-626D86918BFB}" srcId="{62EE7C76-B932-4405-B97A-EBCABC5ED766}" destId="{A8C7E094-0A70-43C8-8F16-CE8666131D15}" srcOrd="3" destOrd="0" parTransId="{22936985-41EC-413C-BA08-FFF0573CD198}" sibTransId="{C88D440A-0BC1-498A-A4B7-0A2CA90B496A}"/>
    <dgm:cxn modelId="{5833B482-292A-4F75-A875-98689F712862}" type="presOf" srcId="{39E7C523-48DF-4E77-B824-AB9AD3A1DE04}" destId="{41226223-74EE-4B9F-8152-48EFA2928974}" srcOrd="0" destOrd="0" presId="urn:microsoft.com/office/officeart/2016/7/layout/VerticalDownArrowProcess"/>
    <dgm:cxn modelId="{EEA46D9B-487A-4B36-9FD8-26C3A1154FCC}" srcId="{EC330D6A-A548-437B-BA9B-33E138F35CB3}" destId="{E80FE7BB-2A0B-4BCC-B1DF-AF3BD48EB7D8}" srcOrd="0" destOrd="0" parTransId="{EF24B42E-18A8-40FC-8113-91602DE05E28}" sibTransId="{8440A831-80B5-479A-A49A-A54FBAC1304A}"/>
    <dgm:cxn modelId="{53D6999D-7787-4600-9529-7BBC9B152BC2}" srcId="{62EE7C76-B932-4405-B97A-EBCABC5ED766}" destId="{EC330D6A-A548-437B-BA9B-33E138F35CB3}" srcOrd="5" destOrd="0" parTransId="{878BFB76-9C35-4927-BB4F-9AEED43AFA29}" sibTransId="{581414FD-E462-4030-916D-AD91AA6CE192}"/>
    <dgm:cxn modelId="{7CFE04A0-9939-4AE1-805E-DF8ADEADACB2}" srcId="{980F5DB8-2F0C-4FEE-B7B7-538B2085A673}" destId="{EE266576-FB3B-450B-B00B-1F9993D19B40}" srcOrd="0" destOrd="0" parTransId="{EBE0B389-4B37-4D21-B6B9-9AB43D982A57}" sibTransId="{F158C944-E59D-4E3C-AB71-9E98CD05FB01}"/>
    <dgm:cxn modelId="{D013DBA1-6E45-4A6E-97C5-A6C925AA5B04}" type="presOf" srcId="{39E7C523-48DF-4E77-B824-AB9AD3A1DE04}" destId="{0A65541D-9D91-4FE3-B5C5-AFC651F35CAA}" srcOrd="1" destOrd="0" presId="urn:microsoft.com/office/officeart/2016/7/layout/VerticalDownArrowProcess"/>
    <dgm:cxn modelId="{DB5BE1A2-713D-4D38-9758-4C2AAA09EDEB}" type="presOf" srcId="{A8C7E094-0A70-43C8-8F16-CE8666131D15}" destId="{9A2542C6-4ABB-4D02-8C3E-4DA6EF9C6D42}" srcOrd="0" destOrd="0" presId="urn:microsoft.com/office/officeart/2016/7/layout/VerticalDownArrowProcess"/>
    <dgm:cxn modelId="{37253CB1-0FED-4609-B748-B8E307E27DFE}" srcId="{39E7C523-48DF-4E77-B824-AB9AD3A1DE04}" destId="{25618AB4-CEC0-4D3D-991A-515092C243FD}" srcOrd="0" destOrd="0" parTransId="{A81C0A98-BF23-4A96-B7B0-2E846A8FB8AD}" sibTransId="{91378173-FDB6-49A9-AC9F-4601FF770FC5}"/>
    <dgm:cxn modelId="{D50486B7-89D4-4C59-A038-CBF0F85B76B5}" type="presOf" srcId="{1E74337B-112C-4E6D-B284-D35B8505C62F}" destId="{3E0890F2-4F16-427A-A574-24C4E5599CE3}" srcOrd="0" destOrd="0" presId="urn:microsoft.com/office/officeart/2016/7/layout/VerticalDownArrowProcess"/>
    <dgm:cxn modelId="{3B8A28BA-EBED-444E-8397-709AEBF6A6DE}" type="presOf" srcId="{980F5DB8-2F0C-4FEE-B7B7-538B2085A673}" destId="{2556AFE2-E136-4378-8653-032C858EFBE4}" srcOrd="0" destOrd="0" presId="urn:microsoft.com/office/officeart/2016/7/layout/VerticalDownArrowProcess"/>
    <dgm:cxn modelId="{E5392EBB-7433-4EB9-9BFE-F6C2C0C4F604}" srcId="{62EE7C76-B932-4405-B97A-EBCABC5ED766}" destId="{498FB2BB-A8CB-47FA-8B4B-156A1FFFB025}" srcOrd="2" destOrd="0" parTransId="{4F6F9E9F-144B-4245-B71D-E622DD304296}" sibTransId="{D50B1D22-88D2-4074-9AF1-E51BA05A679A}"/>
    <dgm:cxn modelId="{9827D3D3-8484-4B39-A659-004CBE5538A3}" srcId="{0C5236D1-CC3D-4A47-8D50-F742CB490A63}" destId="{A97312DC-1F72-44F5-B850-7054341D9286}" srcOrd="0" destOrd="0" parTransId="{F27B3CA4-1E0B-4128-90B7-64177809749D}" sibTransId="{96930FE4-3914-4E89-8D54-82428B167C4B}"/>
    <dgm:cxn modelId="{6C17B4DA-F2AF-41DC-862A-D786A415C1D7}" type="presOf" srcId="{62EE7C76-B932-4405-B97A-EBCABC5ED766}" destId="{96AAC936-01B6-42F2-B76D-7BDEB27C1B7A}" srcOrd="0" destOrd="0" presId="urn:microsoft.com/office/officeart/2016/7/layout/VerticalDownArrowProcess"/>
    <dgm:cxn modelId="{89F909DC-8CDB-4932-A9B7-4AA19497EEFF}" type="presOf" srcId="{498FB2BB-A8CB-47FA-8B4B-156A1FFFB025}" destId="{6359E13B-C74D-4499-AE76-F2F91CD08B70}" srcOrd="0" destOrd="0" presId="urn:microsoft.com/office/officeart/2016/7/layout/VerticalDownArrowProcess"/>
    <dgm:cxn modelId="{318DCFE6-79E2-4D00-9D11-8699161EB438}" type="presOf" srcId="{4EFD115E-F256-4ACD-A757-E8B6C03E1737}" destId="{F3EE15A7-50B1-4D4D-9030-8BB550BD0483}" srcOrd="0" destOrd="0" presId="urn:microsoft.com/office/officeart/2016/7/layout/VerticalDownArrowProcess"/>
    <dgm:cxn modelId="{8EEBB7EB-3A05-47FA-BB27-990AA3E68BF4}" srcId="{62EE7C76-B932-4405-B97A-EBCABC5ED766}" destId="{39E7C523-48DF-4E77-B824-AB9AD3A1DE04}" srcOrd="1" destOrd="0" parTransId="{E7D79A0B-38AE-4A5A-80C0-31F76FFE39DE}" sibTransId="{9970BE0F-194A-446D-9B79-C60444A0215A}"/>
    <dgm:cxn modelId="{3AE092EE-9D5D-4085-B76A-5AFF2CE51F13}" type="presOf" srcId="{EC330D6A-A548-437B-BA9B-33E138F35CB3}" destId="{9435200E-6CB5-47E8-B2AD-3284DE9745E1}" srcOrd="1" destOrd="0" presId="urn:microsoft.com/office/officeart/2016/7/layout/VerticalDownArrowProcess"/>
    <dgm:cxn modelId="{EE2FAEF3-AE66-4026-ABF1-F25A20C8C878}" type="presOf" srcId="{A8C7E094-0A70-43C8-8F16-CE8666131D15}" destId="{8F022A69-3D89-41DC-8244-9AE3F89B5CFA}" srcOrd="1" destOrd="0" presId="urn:microsoft.com/office/officeart/2016/7/layout/VerticalDownArrowProcess"/>
    <dgm:cxn modelId="{FC9B50FF-4572-4D45-8973-EAB4B4BF0FBF}" type="presOf" srcId="{EC330D6A-A548-437B-BA9B-33E138F35CB3}" destId="{2FC966D5-6131-49C0-9E71-B15508DEC18B}" srcOrd="0" destOrd="0" presId="urn:microsoft.com/office/officeart/2016/7/layout/VerticalDownArrowProcess"/>
    <dgm:cxn modelId="{29AC6436-532D-470C-9828-B08804BE9C63}" type="presParOf" srcId="{96AAC936-01B6-42F2-B76D-7BDEB27C1B7A}" destId="{77B371C7-63A6-4152-B7F9-71F013557092}" srcOrd="0" destOrd="0" presId="urn:microsoft.com/office/officeart/2016/7/layout/VerticalDownArrowProcess"/>
    <dgm:cxn modelId="{75AC849A-1162-48BF-97B9-BC3CEE05305F}" type="presParOf" srcId="{77B371C7-63A6-4152-B7F9-71F013557092}" destId="{2556AFE2-E136-4378-8653-032C858EFBE4}" srcOrd="0" destOrd="0" presId="urn:microsoft.com/office/officeart/2016/7/layout/VerticalDownArrowProcess"/>
    <dgm:cxn modelId="{0FE1A069-DD7A-466C-9134-E3413DFF2290}" type="presParOf" srcId="{77B371C7-63A6-4152-B7F9-71F013557092}" destId="{97D721BD-1E7B-45A1-8335-3FF154D169CC}" srcOrd="1" destOrd="0" presId="urn:microsoft.com/office/officeart/2016/7/layout/VerticalDownArrowProcess"/>
    <dgm:cxn modelId="{4114DC90-0D8C-47C1-B412-57C24BDA8423}" type="presParOf" srcId="{96AAC936-01B6-42F2-B76D-7BDEB27C1B7A}" destId="{FCAC131B-44E2-4DF9-866C-EA643B24E622}" srcOrd="1" destOrd="0" presId="urn:microsoft.com/office/officeart/2016/7/layout/VerticalDownArrowProcess"/>
    <dgm:cxn modelId="{0A859899-99E6-4246-93DE-E6F6FD5F16DD}" type="presParOf" srcId="{96AAC936-01B6-42F2-B76D-7BDEB27C1B7A}" destId="{E8788E72-B00F-4BF8-9BE8-24AC3796B651}" srcOrd="2" destOrd="0" presId="urn:microsoft.com/office/officeart/2016/7/layout/VerticalDownArrowProcess"/>
    <dgm:cxn modelId="{11908C72-8C30-4CA2-BA45-9F7508EF969C}" type="presParOf" srcId="{E8788E72-B00F-4BF8-9BE8-24AC3796B651}" destId="{2FC966D5-6131-49C0-9E71-B15508DEC18B}" srcOrd="0" destOrd="0" presId="urn:microsoft.com/office/officeart/2016/7/layout/VerticalDownArrowProcess"/>
    <dgm:cxn modelId="{E617BB38-FA4B-4814-9946-93A2E60C73B9}" type="presParOf" srcId="{E8788E72-B00F-4BF8-9BE8-24AC3796B651}" destId="{9435200E-6CB5-47E8-B2AD-3284DE9745E1}" srcOrd="1" destOrd="0" presId="urn:microsoft.com/office/officeart/2016/7/layout/VerticalDownArrowProcess"/>
    <dgm:cxn modelId="{AC510AD9-C71C-4619-8C0E-E1555DB1F826}" type="presParOf" srcId="{E8788E72-B00F-4BF8-9BE8-24AC3796B651}" destId="{B2F01F73-1B6B-41AA-A2AE-57BA2B71B70B}" srcOrd="2" destOrd="0" presId="urn:microsoft.com/office/officeart/2016/7/layout/VerticalDownArrowProcess"/>
    <dgm:cxn modelId="{FEBBA993-F2A0-44F4-A3E2-942C8BF7D9D9}" type="presParOf" srcId="{96AAC936-01B6-42F2-B76D-7BDEB27C1B7A}" destId="{F55E86E7-5711-4B9C-A0E3-8ECDAB05EA48}" srcOrd="3" destOrd="0" presId="urn:microsoft.com/office/officeart/2016/7/layout/VerticalDownArrowProcess"/>
    <dgm:cxn modelId="{37411397-EBEF-4FA6-A98A-34216D47677F}" type="presParOf" srcId="{96AAC936-01B6-42F2-B76D-7BDEB27C1B7A}" destId="{791C8EF2-84EF-422E-869C-86D2BD760E9C}" srcOrd="4" destOrd="0" presId="urn:microsoft.com/office/officeart/2016/7/layout/VerticalDownArrowProcess"/>
    <dgm:cxn modelId="{B06C93B8-4060-4E0D-B7EC-5EE3F6293D0A}" type="presParOf" srcId="{791C8EF2-84EF-422E-869C-86D2BD760E9C}" destId="{6E86F032-2CBE-421A-AB0F-87019D14FD05}" srcOrd="0" destOrd="0" presId="urn:microsoft.com/office/officeart/2016/7/layout/VerticalDownArrowProcess"/>
    <dgm:cxn modelId="{BD59B1AA-D304-45C2-B4C9-295FA7FECB31}" type="presParOf" srcId="{791C8EF2-84EF-422E-869C-86D2BD760E9C}" destId="{6C2C2617-0B50-4BE4-BA65-358220310362}" srcOrd="1" destOrd="0" presId="urn:microsoft.com/office/officeart/2016/7/layout/VerticalDownArrowProcess"/>
    <dgm:cxn modelId="{61C4418F-6DA8-4D50-9A27-B2F37A6752C0}" type="presParOf" srcId="{791C8EF2-84EF-422E-869C-86D2BD760E9C}" destId="{F3EE15A7-50B1-4D4D-9030-8BB550BD0483}" srcOrd="2" destOrd="0" presId="urn:microsoft.com/office/officeart/2016/7/layout/VerticalDownArrowProcess"/>
    <dgm:cxn modelId="{90D28008-6594-4252-9DCF-85FF88D4F905}" type="presParOf" srcId="{96AAC936-01B6-42F2-B76D-7BDEB27C1B7A}" destId="{0C4BF5B2-CFEC-4545-8A20-3419C5959F70}" srcOrd="5" destOrd="0" presId="urn:microsoft.com/office/officeart/2016/7/layout/VerticalDownArrowProcess"/>
    <dgm:cxn modelId="{785513BE-4282-4182-89AF-9AF85033CA9E}" type="presParOf" srcId="{96AAC936-01B6-42F2-B76D-7BDEB27C1B7A}" destId="{399D8B4C-6F9E-407D-97ED-4B34769FD6C1}" srcOrd="6" destOrd="0" presId="urn:microsoft.com/office/officeart/2016/7/layout/VerticalDownArrowProcess"/>
    <dgm:cxn modelId="{EA97D8B2-DAB6-42CF-BCFA-A735A7E1EB09}" type="presParOf" srcId="{399D8B4C-6F9E-407D-97ED-4B34769FD6C1}" destId="{9A2542C6-4ABB-4D02-8C3E-4DA6EF9C6D42}" srcOrd="0" destOrd="0" presId="urn:microsoft.com/office/officeart/2016/7/layout/VerticalDownArrowProcess"/>
    <dgm:cxn modelId="{113C446B-C446-457A-9F72-4CE3CA1F7378}" type="presParOf" srcId="{399D8B4C-6F9E-407D-97ED-4B34769FD6C1}" destId="{8F022A69-3D89-41DC-8244-9AE3F89B5CFA}" srcOrd="1" destOrd="0" presId="urn:microsoft.com/office/officeart/2016/7/layout/VerticalDownArrowProcess"/>
    <dgm:cxn modelId="{40A1C2FC-6F38-4337-94B4-32F2BA264D58}" type="presParOf" srcId="{399D8B4C-6F9E-407D-97ED-4B34769FD6C1}" destId="{2C64BE59-67F3-4C0B-BDD4-50E5C0B5BABB}" srcOrd="2" destOrd="0" presId="urn:microsoft.com/office/officeart/2016/7/layout/VerticalDownArrowProcess"/>
    <dgm:cxn modelId="{C61E96E6-98F0-4C3F-B629-3568BA467445}" type="presParOf" srcId="{96AAC936-01B6-42F2-B76D-7BDEB27C1B7A}" destId="{C575BF5F-FBC7-48BD-8AC3-D5C4FB5B2388}" srcOrd="7" destOrd="0" presId="urn:microsoft.com/office/officeart/2016/7/layout/VerticalDownArrowProcess"/>
    <dgm:cxn modelId="{09A255E6-4A12-4309-9B23-ED0445603A64}" type="presParOf" srcId="{96AAC936-01B6-42F2-B76D-7BDEB27C1B7A}" destId="{E078F107-5AB7-487F-A2BA-E7C28AFA7CB3}" srcOrd="8" destOrd="0" presId="urn:microsoft.com/office/officeart/2016/7/layout/VerticalDownArrowProcess"/>
    <dgm:cxn modelId="{8547CDA2-1B8E-4E5D-8543-42A48FEBE0D8}" type="presParOf" srcId="{E078F107-5AB7-487F-A2BA-E7C28AFA7CB3}" destId="{6359E13B-C74D-4499-AE76-F2F91CD08B70}" srcOrd="0" destOrd="0" presId="urn:microsoft.com/office/officeart/2016/7/layout/VerticalDownArrowProcess"/>
    <dgm:cxn modelId="{CE5EC9B0-1EF4-4A52-8C89-B9883245D095}" type="presParOf" srcId="{E078F107-5AB7-487F-A2BA-E7C28AFA7CB3}" destId="{4F46BFCE-61AB-4038-BAE7-CDFEA573FFAF}" srcOrd="1" destOrd="0" presId="urn:microsoft.com/office/officeart/2016/7/layout/VerticalDownArrowProcess"/>
    <dgm:cxn modelId="{FFEE878C-31EB-4D0A-87F7-FB1CEE6C52B8}" type="presParOf" srcId="{E078F107-5AB7-487F-A2BA-E7C28AFA7CB3}" destId="{3E0890F2-4F16-427A-A574-24C4E5599CE3}" srcOrd="2" destOrd="0" presId="urn:microsoft.com/office/officeart/2016/7/layout/VerticalDownArrowProcess"/>
    <dgm:cxn modelId="{7C9BA602-0AF8-4D9F-B634-87F464DFCE7E}" type="presParOf" srcId="{96AAC936-01B6-42F2-B76D-7BDEB27C1B7A}" destId="{9F9AAB3D-9CDD-4333-B4EC-791231170A04}" srcOrd="9" destOrd="0" presId="urn:microsoft.com/office/officeart/2016/7/layout/VerticalDownArrowProcess"/>
    <dgm:cxn modelId="{2C489D9B-4094-4BF1-B07A-285634615068}" type="presParOf" srcId="{96AAC936-01B6-42F2-B76D-7BDEB27C1B7A}" destId="{1CD55CDF-013C-4113-A1DC-5153AC97051D}" srcOrd="10" destOrd="0" presId="urn:microsoft.com/office/officeart/2016/7/layout/VerticalDownArrowProcess"/>
    <dgm:cxn modelId="{30FAC524-3580-44F9-8B85-BA90834A951D}" type="presParOf" srcId="{1CD55CDF-013C-4113-A1DC-5153AC97051D}" destId="{41226223-74EE-4B9F-8152-48EFA2928974}" srcOrd="0" destOrd="0" presId="urn:microsoft.com/office/officeart/2016/7/layout/VerticalDownArrowProcess"/>
    <dgm:cxn modelId="{DB0040F4-8FD1-4082-9641-782B9022EF81}" type="presParOf" srcId="{1CD55CDF-013C-4113-A1DC-5153AC97051D}" destId="{0A65541D-9D91-4FE3-B5C5-AFC651F35CAA}" srcOrd="1" destOrd="0" presId="urn:microsoft.com/office/officeart/2016/7/layout/VerticalDownArrowProcess"/>
    <dgm:cxn modelId="{1C0B062A-B091-4869-A074-6917CD953C03}" type="presParOf" srcId="{1CD55CDF-013C-4113-A1DC-5153AC97051D}" destId="{7AA411CB-07D4-484D-951C-DE1C5AAB364D}" srcOrd="2" destOrd="0" presId="urn:microsoft.com/office/officeart/2016/7/layout/VerticalDownArrowProcess"/>
    <dgm:cxn modelId="{2C840863-D98B-49DD-B6FF-9A778AFDB57D}" type="presParOf" srcId="{96AAC936-01B6-42F2-B76D-7BDEB27C1B7A}" destId="{D3AF6748-7CB9-4B14-A896-B08ABC8DEB18}" srcOrd="11" destOrd="0" presId="urn:microsoft.com/office/officeart/2016/7/layout/VerticalDownArrowProcess"/>
    <dgm:cxn modelId="{D16648E9-34CE-43F7-AEDD-9C364853BA76}" type="presParOf" srcId="{96AAC936-01B6-42F2-B76D-7BDEB27C1B7A}" destId="{E4219BA8-5783-4521-BCE1-05F80749DD64}" srcOrd="12" destOrd="0" presId="urn:microsoft.com/office/officeart/2016/7/layout/VerticalDownArrowProcess"/>
    <dgm:cxn modelId="{A5037E88-A21B-45F9-81E2-158C5BE4245D}" type="presParOf" srcId="{E4219BA8-5783-4521-BCE1-05F80749DD64}" destId="{C542BB39-436B-4EB7-8EEC-88BCFDE168AE}" srcOrd="0" destOrd="0" presId="urn:microsoft.com/office/officeart/2016/7/layout/VerticalDownArrowProcess"/>
    <dgm:cxn modelId="{A43A102F-B01F-413A-910F-F544D41DEBA0}" type="presParOf" srcId="{E4219BA8-5783-4521-BCE1-05F80749DD64}" destId="{1FE6AAB8-72C9-4E5D-B3B0-419347796148}" srcOrd="1" destOrd="0" presId="urn:microsoft.com/office/officeart/2016/7/layout/VerticalDownArrowProcess"/>
    <dgm:cxn modelId="{077AC783-6ACF-4C06-BCAD-6FBFAC2D7E82}" type="presParOf" srcId="{E4219BA8-5783-4521-BCE1-05F80749DD64}" destId="{6194569A-9FF8-43A1-BF84-040A9A1E94D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619776-CDD5-4181-8417-52B68CCF13B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0B6C53B-7421-4313-99B8-A0AD1AA27510}">
      <dgm:prSet/>
      <dgm:spPr/>
      <dgm:t>
        <a:bodyPr/>
        <a:lstStyle/>
        <a:p>
          <a:r>
            <a:rPr lang="en-US" dirty="0"/>
            <a:t>Rural - Stricter open space requirements, landscape buffers, and conservation easements </a:t>
          </a:r>
        </a:p>
      </dgm:t>
    </dgm:pt>
    <dgm:pt modelId="{327AD2BA-7258-4D36-907C-5CDC5CAB2966}" type="parTrans" cxnId="{C4F1FEEB-2763-4D28-AAD2-13C8D972E3F4}">
      <dgm:prSet/>
      <dgm:spPr/>
      <dgm:t>
        <a:bodyPr/>
        <a:lstStyle/>
        <a:p>
          <a:endParaRPr lang="en-US"/>
        </a:p>
      </dgm:t>
    </dgm:pt>
    <dgm:pt modelId="{81E9AEA2-773E-490D-B33D-B1BC1300C5EE}" type="sibTrans" cxnId="{C4F1FEEB-2763-4D28-AAD2-13C8D972E3F4}">
      <dgm:prSet/>
      <dgm:spPr/>
      <dgm:t>
        <a:bodyPr/>
        <a:lstStyle/>
        <a:p>
          <a:endParaRPr lang="en-US"/>
        </a:p>
      </dgm:t>
    </dgm:pt>
    <dgm:pt modelId="{84CFCDF5-9D9A-4274-A3C9-03FF5B08E063}">
      <dgm:prSet/>
      <dgm:spPr/>
      <dgm:t>
        <a:bodyPr/>
        <a:lstStyle/>
        <a:p>
          <a:r>
            <a:rPr lang="en-US" baseline="0" dirty="0"/>
            <a:t>Residential - Consolidate existing residential districts with new dimensional standards. </a:t>
          </a:r>
          <a:endParaRPr lang="en-US" dirty="0"/>
        </a:p>
      </dgm:t>
    </dgm:pt>
    <dgm:pt modelId="{56DD3767-FDE5-40C5-BA6C-53D7596547C0}" type="parTrans" cxnId="{99FAE655-86E9-42E4-B2B3-7395A8F46D10}">
      <dgm:prSet/>
      <dgm:spPr/>
      <dgm:t>
        <a:bodyPr/>
        <a:lstStyle/>
        <a:p>
          <a:endParaRPr lang="en-US"/>
        </a:p>
      </dgm:t>
    </dgm:pt>
    <dgm:pt modelId="{49AE68EA-619C-48D3-B0BD-1FF05774AED5}" type="sibTrans" cxnId="{99FAE655-86E9-42E4-B2B3-7395A8F46D10}">
      <dgm:prSet/>
      <dgm:spPr/>
      <dgm:t>
        <a:bodyPr/>
        <a:lstStyle/>
        <a:p>
          <a:endParaRPr lang="en-US"/>
        </a:p>
      </dgm:t>
    </dgm:pt>
    <dgm:pt modelId="{B1A0CCAF-E954-436A-BA71-8FC102D65091}">
      <dgm:prSet/>
      <dgm:spPr/>
      <dgm:t>
        <a:bodyPr/>
        <a:lstStyle/>
        <a:p>
          <a:r>
            <a:rPr lang="en-US" b="0" baseline="0" dirty="0"/>
            <a:t>Residential - Add regulations to low density residential districts that accommodate adequate public infrastructure requirements, preserve rural character, and create cohesion. </a:t>
          </a:r>
          <a:endParaRPr lang="en-US" dirty="0"/>
        </a:p>
      </dgm:t>
    </dgm:pt>
    <dgm:pt modelId="{E84F2229-8BE9-4A2F-A386-6E21E13E23A1}" type="parTrans" cxnId="{3EB24A29-4B99-4B4B-813F-2C90063A5FAC}">
      <dgm:prSet/>
      <dgm:spPr/>
      <dgm:t>
        <a:bodyPr/>
        <a:lstStyle/>
        <a:p>
          <a:endParaRPr lang="en-US"/>
        </a:p>
      </dgm:t>
    </dgm:pt>
    <dgm:pt modelId="{C30976F8-ABF7-4015-988F-486110A0D5B7}" type="sibTrans" cxnId="{3EB24A29-4B99-4B4B-813F-2C90063A5FAC}">
      <dgm:prSet/>
      <dgm:spPr/>
      <dgm:t>
        <a:bodyPr/>
        <a:lstStyle/>
        <a:p>
          <a:endParaRPr lang="en-US"/>
        </a:p>
      </dgm:t>
    </dgm:pt>
    <dgm:pt modelId="{BAFDD50A-9AEC-4163-BF55-418F20828532}">
      <dgm:prSet/>
      <dgm:spPr/>
      <dgm:t>
        <a:bodyPr/>
        <a:lstStyle/>
        <a:p>
          <a:r>
            <a:rPr lang="en-US" baseline="0" dirty="0"/>
            <a:t>Commercial - Consolidate the 4 commercial districts into 3 districts</a:t>
          </a:r>
          <a:endParaRPr lang="en-US" dirty="0"/>
        </a:p>
      </dgm:t>
    </dgm:pt>
    <dgm:pt modelId="{B48F9CB0-99D6-4EAA-8B18-C14E7D2C563F}" type="parTrans" cxnId="{F6EFF952-6D65-477F-8B63-EA4792DE5025}">
      <dgm:prSet/>
      <dgm:spPr/>
      <dgm:t>
        <a:bodyPr/>
        <a:lstStyle/>
        <a:p>
          <a:endParaRPr lang="en-US"/>
        </a:p>
      </dgm:t>
    </dgm:pt>
    <dgm:pt modelId="{8C34003E-45A8-44A6-BA60-D6E82464298D}" type="sibTrans" cxnId="{F6EFF952-6D65-477F-8B63-EA4792DE5025}">
      <dgm:prSet/>
      <dgm:spPr/>
      <dgm:t>
        <a:bodyPr/>
        <a:lstStyle/>
        <a:p>
          <a:endParaRPr lang="en-US"/>
        </a:p>
      </dgm:t>
    </dgm:pt>
    <dgm:pt modelId="{08D53D5B-0E83-4DE7-B10F-A979B3427B1E}">
      <dgm:prSet/>
      <dgm:spPr/>
      <dgm:t>
        <a:bodyPr/>
        <a:lstStyle/>
        <a:p>
          <a:r>
            <a:rPr lang="en-US" dirty="0"/>
            <a:t>Commercial - Remove antiquated commercial uses </a:t>
          </a:r>
        </a:p>
      </dgm:t>
    </dgm:pt>
    <dgm:pt modelId="{2D600706-C147-4184-B7D1-EE4C74B19EA5}" type="parTrans" cxnId="{B6DA24F3-3CEB-4A1F-8AB8-07D39D98C05D}">
      <dgm:prSet/>
      <dgm:spPr/>
      <dgm:t>
        <a:bodyPr/>
        <a:lstStyle/>
        <a:p>
          <a:endParaRPr lang="en-US"/>
        </a:p>
      </dgm:t>
    </dgm:pt>
    <dgm:pt modelId="{9D603A6E-DDF2-4977-8726-9C62B7D4688F}" type="sibTrans" cxnId="{B6DA24F3-3CEB-4A1F-8AB8-07D39D98C05D}">
      <dgm:prSet/>
      <dgm:spPr/>
      <dgm:t>
        <a:bodyPr/>
        <a:lstStyle/>
        <a:p>
          <a:endParaRPr lang="en-US"/>
        </a:p>
      </dgm:t>
    </dgm:pt>
    <dgm:pt modelId="{7C02BDC2-A815-4A87-99F1-CACC1D1A08D4}">
      <dgm:prSet/>
      <dgm:spPr/>
      <dgm:t>
        <a:bodyPr/>
        <a:lstStyle/>
        <a:p>
          <a:r>
            <a:rPr lang="en-US" dirty="0"/>
            <a:t>Commercial - Provide contemporary commercial uses</a:t>
          </a:r>
          <a:r>
            <a:rPr lang="en-US" baseline="0" dirty="0"/>
            <a:t> </a:t>
          </a:r>
          <a:endParaRPr lang="en-US" dirty="0"/>
        </a:p>
      </dgm:t>
    </dgm:pt>
    <dgm:pt modelId="{90AFF852-B10A-406E-9B3D-0362416BC5A2}" type="parTrans" cxnId="{55395F70-4A69-4F71-BE9D-2EEA86340283}">
      <dgm:prSet/>
      <dgm:spPr/>
      <dgm:t>
        <a:bodyPr/>
        <a:lstStyle/>
        <a:p>
          <a:endParaRPr lang="en-US"/>
        </a:p>
      </dgm:t>
    </dgm:pt>
    <dgm:pt modelId="{9B8004BA-347C-4BF2-B19E-E76D26D5812A}" type="sibTrans" cxnId="{55395F70-4A69-4F71-BE9D-2EEA86340283}">
      <dgm:prSet/>
      <dgm:spPr/>
      <dgm:t>
        <a:bodyPr/>
        <a:lstStyle/>
        <a:p>
          <a:endParaRPr lang="en-US"/>
        </a:p>
      </dgm:t>
    </dgm:pt>
    <dgm:pt modelId="{3FCC4232-5055-4408-BDC1-4971F60F2E38}">
      <dgm:prSet/>
      <dgm:spPr/>
      <dgm:t>
        <a:bodyPr/>
        <a:lstStyle/>
        <a:p>
          <a:r>
            <a:rPr lang="en-US" baseline="0" dirty="0"/>
            <a:t>Industrial - Remove TI district and consolidate into other industrial districts </a:t>
          </a:r>
          <a:endParaRPr lang="en-US" dirty="0"/>
        </a:p>
      </dgm:t>
    </dgm:pt>
    <dgm:pt modelId="{774761F5-C24E-4C16-9CB5-AF855AB4F1ED}" type="parTrans" cxnId="{4375EB6E-6185-4D47-BD75-13CCC88A6C54}">
      <dgm:prSet/>
      <dgm:spPr/>
      <dgm:t>
        <a:bodyPr/>
        <a:lstStyle/>
        <a:p>
          <a:endParaRPr lang="en-US"/>
        </a:p>
      </dgm:t>
    </dgm:pt>
    <dgm:pt modelId="{50531AF0-7545-435C-A6A6-9BA5D4FAC418}" type="sibTrans" cxnId="{4375EB6E-6185-4D47-BD75-13CCC88A6C54}">
      <dgm:prSet/>
      <dgm:spPr/>
      <dgm:t>
        <a:bodyPr/>
        <a:lstStyle/>
        <a:p>
          <a:endParaRPr lang="en-US"/>
        </a:p>
      </dgm:t>
    </dgm:pt>
    <dgm:pt modelId="{39BA4CEC-01C1-425C-B466-5F5A9286E148}">
      <dgm:prSet/>
      <dgm:spPr/>
      <dgm:t>
        <a:bodyPr/>
        <a:lstStyle/>
        <a:p>
          <a:r>
            <a:rPr lang="en-US" dirty="0"/>
            <a:t>Industrial - Rename industrial districts that align with the district’s intent </a:t>
          </a:r>
        </a:p>
      </dgm:t>
    </dgm:pt>
    <dgm:pt modelId="{8B44B722-3727-47D7-BADB-F0BC432ED693}" type="parTrans" cxnId="{6A36FB87-8B92-4D01-A4CD-9D36F4F8196F}">
      <dgm:prSet/>
      <dgm:spPr/>
      <dgm:t>
        <a:bodyPr/>
        <a:lstStyle/>
        <a:p>
          <a:endParaRPr lang="en-US"/>
        </a:p>
      </dgm:t>
    </dgm:pt>
    <dgm:pt modelId="{DFD3EDDD-BC8D-40F9-9ECF-540CC11CF314}" type="sibTrans" cxnId="{6A36FB87-8B92-4D01-A4CD-9D36F4F8196F}">
      <dgm:prSet/>
      <dgm:spPr/>
      <dgm:t>
        <a:bodyPr/>
        <a:lstStyle/>
        <a:p>
          <a:endParaRPr lang="en-US"/>
        </a:p>
      </dgm:t>
    </dgm:pt>
    <dgm:pt modelId="{97BFE317-2481-40F1-8433-0595D8946433}">
      <dgm:prSet/>
      <dgm:spPr/>
      <dgm:t>
        <a:bodyPr/>
        <a:lstStyle/>
        <a:p>
          <a:r>
            <a:rPr lang="en-US" dirty="0"/>
            <a:t>Industrial - Update permitted uses</a:t>
          </a:r>
          <a:r>
            <a:rPr lang="en-US" baseline="0" dirty="0"/>
            <a:t> with revised industrial districts </a:t>
          </a:r>
          <a:endParaRPr lang="en-US" dirty="0"/>
        </a:p>
      </dgm:t>
    </dgm:pt>
    <dgm:pt modelId="{20A5DDCA-41FA-41D6-B69E-3BCDFEE014D9}" type="parTrans" cxnId="{99C1070E-54D6-4CA9-B7AB-3AE79C69ACDB}">
      <dgm:prSet/>
      <dgm:spPr/>
      <dgm:t>
        <a:bodyPr/>
        <a:lstStyle/>
        <a:p>
          <a:endParaRPr lang="en-US"/>
        </a:p>
      </dgm:t>
    </dgm:pt>
    <dgm:pt modelId="{207F619F-041A-468A-96CE-87E1EB6B10CB}" type="sibTrans" cxnId="{99C1070E-54D6-4CA9-B7AB-3AE79C69ACDB}">
      <dgm:prSet/>
      <dgm:spPr/>
      <dgm:t>
        <a:bodyPr/>
        <a:lstStyle/>
        <a:p>
          <a:endParaRPr lang="en-US"/>
        </a:p>
      </dgm:t>
    </dgm:pt>
    <dgm:pt modelId="{0EAE85C9-F88E-454A-8962-F3596E438983}" type="pres">
      <dgm:prSet presAssocID="{26619776-CDD5-4181-8417-52B68CCF13B0}" presName="diagram" presStyleCnt="0">
        <dgm:presLayoutVars>
          <dgm:dir/>
          <dgm:resizeHandles val="exact"/>
        </dgm:presLayoutVars>
      </dgm:prSet>
      <dgm:spPr/>
    </dgm:pt>
    <dgm:pt modelId="{C6DA2199-463D-4E87-9F38-95111C7A731F}" type="pres">
      <dgm:prSet presAssocID="{80B6C53B-7421-4313-99B8-A0AD1AA27510}" presName="node" presStyleLbl="node1" presStyleIdx="0" presStyleCnt="9">
        <dgm:presLayoutVars>
          <dgm:bulletEnabled val="1"/>
        </dgm:presLayoutVars>
      </dgm:prSet>
      <dgm:spPr/>
    </dgm:pt>
    <dgm:pt modelId="{D9DF7E9E-05EE-436C-A342-DA05CFAE90BB}" type="pres">
      <dgm:prSet presAssocID="{81E9AEA2-773E-490D-B33D-B1BC1300C5EE}" presName="sibTrans" presStyleCnt="0"/>
      <dgm:spPr/>
    </dgm:pt>
    <dgm:pt modelId="{789E8AE7-FF3C-4C2D-8D49-89133D27FAC3}" type="pres">
      <dgm:prSet presAssocID="{84CFCDF5-9D9A-4274-A3C9-03FF5B08E063}" presName="node" presStyleLbl="node1" presStyleIdx="1" presStyleCnt="9">
        <dgm:presLayoutVars>
          <dgm:bulletEnabled val="1"/>
        </dgm:presLayoutVars>
      </dgm:prSet>
      <dgm:spPr/>
    </dgm:pt>
    <dgm:pt modelId="{A98F706A-117B-49AE-B066-1E9BCD2CF4A0}" type="pres">
      <dgm:prSet presAssocID="{49AE68EA-619C-48D3-B0BD-1FF05774AED5}" presName="sibTrans" presStyleCnt="0"/>
      <dgm:spPr/>
    </dgm:pt>
    <dgm:pt modelId="{D516FE1A-DFDB-49F7-8FF8-227D02892097}" type="pres">
      <dgm:prSet presAssocID="{B1A0CCAF-E954-436A-BA71-8FC102D65091}" presName="node" presStyleLbl="node1" presStyleIdx="2" presStyleCnt="9">
        <dgm:presLayoutVars>
          <dgm:bulletEnabled val="1"/>
        </dgm:presLayoutVars>
      </dgm:prSet>
      <dgm:spPr/>
    </dgm:pt>
    <dgm:pt modelId="{D04B8F61-A644-41B5-8108-009600B43F65}" type="pres">
      <dgm:prSet presAssocID="{C30976F8-ABF7-4015-988F-486110A0D5B7}" presName="sibTrans" presStyleCnt="0"/>
      <dgm:spPr/>
    </dgm:pt>
    <dgm:pt modelId="{EB27F9DF-153D-45EF-9E03-A593FE24141B}" type="pres">
      <dgm:prSet presAssocID="{BAFDD50A-9AEC-4163-BF55-418F20828532}" presName="node" presStyleLbl="node1" presStyleIdx="3" presStyleCnt="9">
        <dgm:presLayoutVars>
          <dgm:bulletEnabled val="1"/>
        </dgm:presLayoutVars>
      </dgm:prSet>
      <dgm:spPr/>
    </dgm:pt>
    <dgm:pt modelId="{82CE5CDB-90A9-4CBD-B085-B0B94DEA2721}" type="pres">
      <dgm:prSet presAssocID="{8C34003E-45A8-44A6-BA60-D6E82464298D}" presName="sibTrans" presStyleCnt="0"/>
      <dgm:spPr/>
    </dgm:pt>
    <dgm:pt modelId="{003B8D12-4E6F-4D2E-89E9-45A3920D9A81}" type="pres">
      <dgm:prSet presAssocID="{08D53D5B-0E83-4DE7-B10F-A979B3427B1E}" presName="node" presStyleLbl="node1" presStyleIdx="4" presStyleCnt="9">
        <dgm:presLayoutVars>
          <dgm:bulletEnabled val="1"/>
        </dgm:presLayoutVars>
      </dgm:prSet>
      <dgm:spPr/>
    </dgm:pt>
    <dgm:pt modelId="{0689A137-A7BF-422B-AA50-75D6D67EE4C2}" type="pres">
      <dgm:prSet presAssocID="{9D603A6E-DDF2-4977-8726-9C62B7D4688F}" presName="sibTrans" presStyleCnt="0"/>
      <dgm:spPr/>
    </dgm:pt>
    <dgm:pt modelId="{6CACAF17-2A2C-4AFA-A475-BBB712C27FEC}" type="pres">
      <dgm:prSet presAssocID="{7C02BDC2-A815-4A87-99F1-CACC1D1A08D4}" presName="node" presStyleLbl="node1" presStyleIdx="5" presStyleCnt="9">
        <dgm:presLayoutVars>
          <dgm:bulletEnabled val="1"/>
        </dgm:presLayoutVars>
      </dgm:prSet>
      <dgm:spPr/>
    </dgm:pt>
    <dgm:pt modelId="{95F384CA-0236-4082-A632-21D572B42AD8}" type="pres">
      <dgm:prSet presAssocID="{9B8004BA-347C-4BF2-B19E-E76D26D5812A}" presName="sibTrans" presStyleCnt="0"/>
      <dgm:spPr/>
    </dgm:pt>
    <dgm:pt modelId="{6AF7D215-0FB0-439D-BE47-697CBB5E30B4}" type="pres">
      <dgm:prSet presAssocID="{3FCC4232-5055-4408-BDC1-4971F60F2E38}" presName="node" presStyleLbl="node1" presStyleIdx="6" presStyleCnt="9">
        <dgm:presLayoutVars>
          <dgm:bulletEnabled val="1"/>
        </dgm:presLayoutVars>
      </dgm:prSet>
      <dgm:spPr/>
    </dgm:pt>
    <dgm:pt modelId="{4D8CBCAD-DD5B-490C-BF4E-4DA2197E72AA}" type="pres">
      <dgm:prSet presAssocID="{50531AF0-7545-435C-A6A6-9BA5D4FAC418}" presName="sibTrans" presStyleCnt="0"/>
      <dgm:spPr/>
    </dgm:pt>
    <dgm:pt modelId="{FAFEEE3F-5FC4-43A2-9DAB-BF57D1EFA86E}" type="pres">
      <dgm:prSet presAssocID="{39BA4CEC-01C1-425C-B466-5F5A9286E148}" presName="node" presStyleLbl="node1" presStyleIdx="7" presStyleCnt="9">
        <dgm:presLayoutVars>
          <dgm:bulletEnabled val="1"/>
        </dgm:presLayoutVars>
      </dgm:prSet>
      <dgm:spPr/>
    </dgm:pt>
    <dgm:pt modelId="{7F886CD7-F16D-4DBE-B47E-BB71B5D84F90}" type="pres">
      <dgm:prSet presAssocID="{DFD3EDDD-BC8D-40F9-9ECF-540CC11CF314}" presName="sibTrans" presStyleCnt="0"/>
      <dgm:spPr/>
    </dgm:pt>
    <dgm:pt modelId="{6DBC3060-B968-4B1E-8357-77F3A21DBA59}" type="pres">
      <dgm:prSet presAssocID="{97BFE317-2481-40F1-8433-0595D8946433}" presName="node" presStyleLbl="node1" presStyleIdx="8" presStyleCnt="9">
        <dgm:presLayoutVars>
          <dgm:bulletEnabled val="1"/>
        </dgm:presLayoutVars>
      </dgm:prSet>
      <dgm:spPr/>
    </dgm:pt>
  </dgm:ptLst>
  <dgm:cxnLst>
    <dgm:cxn modelId="{99C1070E-54D6-4CA9-B7AB-3AE79C69ACDB}" srcId="{26619776-CDD5-4181-8417-52B68CCF13B0}" destId="{97BFE317-2481-40F1-8433-0595D8946433}" srcOrd="8" destOrd="0" parTransId="{20A5DDCA-41FA-41D6-B69E-3BCDFEE014D9}" sibTransId="{207F619F-041A-468A-96CE-87E1EB6B10CB}"/>
    <dgm:cxn modelId="{3EB24A29-4B99-4B4B-813F-2C90063A5FAC}" srcId="{26619776-CDD5-4181-8417-52B68CCF13B0}" destId="{B1A0CCAF-E954-436A-BA71-8FC102D65091}" srcOrd="2" destOrd="0" parTransId="{E84F2229-8BE9-4A2F-A386-6E21E13E23A1}" sibTransId="{C30976F8-ABF7-4015-988F-486110A0D5B7}"/>
    <dgm:cxn modelId="{9C7CE736-BF3F-4AFA-A9BA-A794EC33178D}" type="presOf" srcId="{BAFDD50A-9AEC-4163-BF55-418F20828532}" destId="{EB27F9DF-153D-45EF-9E03-A593FE24141B}" srcOrd="0" destOrd="0" presId="urn:microsoft.com/office/officeart/2005/8/layout/default"/>
    <dgm:cxn modelId="{D0041A3A-B454-4373-AE0F-479E58FB39AA}" type="presOf" srcId="{39BA4CEC-01C1-425C-B466-5F5A9286E148}" destId="{FAFEEE3F-5FC4-43A2-9DAB-BF57D1EFA86E}" srcOrd="0" destOrd="0" presId="urn:microsoft.com/office/officeart/2005/8/layout/default"/>
    <dgm:cxn modelId="{4E872C40-FC4E-494A-B805-813BC6C64FB4}" type="presOf" srcId="{08D53D5B-0E83-4DE7-B10F-A979B3427B1E}" destId="{003B8D12-4E6F-4D2E-89E9-45A3920D9A81}" srcOrd="0" destOrd="0" presId="urn:microsoft.com/office/officeart/2005/8/layout/default"/>
    <dgm:cxn modelId="{4375EB6E-6185-4D47-BD75-13CCC88A6C54}" srcId="{26619776-CDD5-4181-8417-52B68CCF13B0}" destId="{3FCC4232-5055-4408-BDC1-4971F60F2E38}" srcOrd="6" destOrd="0" parTransId="{774761F5-C24E-4C16-9CB5-AF855AB4F1ED}" sibTransId="{50531AF0-7545-435C-A6A6-9BA5D4FAC418}"/>
    <dgm:cxn modelId="{55395F70-4A69-4F71-BE9D-2EEA86340283}" srcId="{26619776-CDD5-4181-8417-52B68CCF13B0}" destId="{7C02BDC2-A815-4A87-99F1-CACC1D1A08D4}" srcOrd="5" destOrd="0" parTransId="{90AFF852-B10A-406E-9B3D-0362416BC5A2}" sibTransId="{9B8004BA-347C-4BF2-B19E-E76D26D5812A}"/>
    <dgm:cxn modelId="{F13E8171-9E93-4B6A-923E-694C78599F74}" type="presOf" srcId="{80B6C53B-7421-4313-99B8-A0AD1AA27510}" destId="{C6DA2199-463D-4E87-9F38-95111C7A731F}" srcOrd="0" destOrd="0" presId="urn:microsoft.com/office/officeart/2005/8/layout/default"/>
    <dgm:cxn modelId="{F6EFF952-6D65-477F-8B63-EA4792DE5025}" srcId="{26619776-CDD5-4181-8417-52B68CCF13B0}" destId="{BAFDD50A-9AEC-4163-BF55-418F20828532}" srcOrd="3" destOrd="0" parTransId="{B48F9CB0-99D6-4EAA-8B18-C14E7D2C563F}" sibTransId="{8C34003E-45A8-44A6-BA60-D6E82464298D}"/>
    <dgm:cxn modelId="{99FAE655-86E9-42E4-B2B3-7395A8F46D10}" srcId="{26619776-CDD5-4181-8417-52B68CCF13B0}" destId="{84CFCDF5-9D9A-4274-A3C9-03FF5B08E063}" srcOrd="1" destOrd="0" parTransId="{56DD3767-FDE5-40C5-BA6C-53D7596547C0}" sibTransId="{49AE68EA-619C-48D3-B0BD-1FF05774AED5}"/>
    <dgm:cxn modelId="{07510077-1EC3-43C9-B652-D4164B7CB1E1}" type="presOf" srcId="{7C02BDC2-A815-4A87-99F1-CACC1D1A08D4}" destId="{6CACAF17-2A2C-4AFA-A475-BBB712C27FEC}" srcOrd="0" destOrd="0" presId="urn:microsoft.com/office/officeart/2005/8/layout/default"/>
    <dgm:cxn modelId="{37072A81-4347-44EC-A925-A263F6C12259}" type="presOf" srcId="{26619776-CDD5-4181-8417-52B68CCF13B0}" destId="{0EAE85C9-F88E-454A-8962-F3596E438983}" srcOrd="0" destOrd="0" presId="urn:microsoft.com/office/officeart/2005/8/layout/default"/>
    <dgm:cxn modelId="{C366BB87-4C18-4A36-BF8C-8390E7EFEEA1}" type="presOf" srcId="{97BFE317-2481-40F1-8433-0595D8946433}" destId="{6DBC3060-B968-4B1E-8357-77F3A21DBA59}" srcOrd="0" destOrd="0" presId="urn:microsoft.com/office/officeart/2005/8/layout/default"/>
    <dgm:cxn modelId="{6A36FB87-8B92-4D01-A4CD-9D36F4F8196F}" srcId="{26619776-CDD5-4181-8417-52B68CCF13B0}" destId="{39BA4CEC-01C1-425C-B466-5F5A9286E148}" srcOrd="7" destOrd="0" parTransId="{8B44B722-3727-47D7-BADB-F0BC432ED693}" sibTransId="{DFD3EDDD-BC8D-40F9-9ECF-540CC11CF314}"/>
    <dgm:cxn modelId="{51167A9B-F2B9-4EE8-B191-403629ED9518}" type="presOf" srcId="{B1A0CCAF-E954-436A-BA71-8FC102D65091}" destId="{D516FE1A-DFDB-49F7-8FF8-227D02892097}" srcOrd="0" destOrd="0" presId="urn:microsoft.com/office/officeart/2005/8/layout/default"/>
    <dgm:cxn modelId="{D16BCFC2-E40F-41D5-964E-9FD913BEA738}" type="presOf" srcId="{84CFCDF5-9D9A-4274-A3C9-03FF5B08E063}" destId="{789E8AE7-FF3C-4C2D-8D49-89133D27FAC3}" srcOrd="0" destOrd="0" presId="urn:microsoft.com/office/officeart/2005/8/layout/default"/>
    <dgm:cxn modelId="{A92F09D3-D1EE-4823-807E-D12E81493ACD}" type="presOf" srcId="{3FCC4232-5055-4408-BDC1-4971F60F2E38}" destId="{6AF7D215-0FB0-439D-BE47-697CBB5E30B4}" srcOrd="0" destOrd="0" presId="urn:microsoft.com/office/officeart/2005/8/layout/default"/>
    <dgm:cxn modelId="{C4F1FEEB-2763-4D28-AAD2-13C8D972E3F4}" srcId="{26619776-CDD5-4181-8417-52B68CCF13B0}" destId="{80B6C53B-7421-4313-99B8-A0AD1AA27510}" srcOrd="0" destOrd="0" parTransId="{327AD2BA-7258-4D36-907C-5CDC5CAB2966}" sibTransId="{81E9AEA2-773E-490D-B33D-B1BC1300C5EE}"/>
    <dgm:cxn modelId="{B6DA24F3-3CEB-4A1F-8AB8-07D39D98C05D}" srcId="{26619776-CDD5-4181-8417-52B68CCF13B0}" destId="{08D53D5B-0E83-4DE7-B10F-A979B3427B1E}" srcOrd="4" destOrd="0" parTransId="{2D600706-C147-4184-B7D1-EE4C74B19EA5}" sibTransId="{9D603A6E-DDF2-4977-8726-9C62B7D4688F}"/>
    <dgm:cxn modelId="{F45EA982-6851-4A07-8004-01462798C7A5}" type="presParOf" srcId="{0EAE85C9-F88E-454A-8962-F3596E438983}" destId="{C6DA2199-463D-4E87-9F38-95111C7A731F}" srcOrd="0" destOrd="0" presId="urn:microsoft.com/office/officeart/2005/8/layout/default"/>
    <dgm:cxn modelId="{487E3564-9742-45F1-AA7A-23B27130FC0D}" type="presParOf" srcId="{0EAE85C9-F88E-454A-8962-F3596E438983}" destId="{D9DF7E9E-05EE-436C-A342-DA05CFAE90BB}" srcOrd="1" destOrd="0" presId="urn:microsoft.com/office/officeart/2005/8/layout/default"/>
    <dgm:cxn modelId="{E8F39215-2D68-4904-856D-69341E6458EC}" type="presParOf" srcId="{0EAE85C9-F88E-454A-8962-F3596E438983}" destId="{789E8AE7-FF3C-4C2D-8D49-89133D27FAC3}" srcOrd="2" destOrd="0" presId="urn:microsoft.com/office/officeart/2005/8/layout/default"/>
    <dgm:cxn modelId="{E8E47E8F-6DB8-44F1-A974-6DC219F6D432}" type="presParOf" srcId="{0EAE85C9-F88E-454A-8962-F3596E438983}" destId="{A98F706A-117B-49AE-B066-1E9BCD2CF4A0}" srcOrd="3" destOrd="0" presId="urn:microsoft.com/office/officeart/2005/8/layout/default"/>
    <dgm:cxn modelId="{F0457475-DA00-401E-AEEA-BB03EBF570D2}" type="presParOf" srcId="{0EAE85C9-F88E-454A-8962-F3596E438983}" destId="{D516FE1A-DFDB-49F7-8FF8-227D02892097}" srcOrd="4" destOrd="0" presId="urn:microsoft.com/office/officeart/2005/8/layout/default"/>
    <dgm:cxn modelId="{A7A6F80C-14BF-4A12-8620-5C29FA83A5B2}" type="presParOf" srcId="{0EAE85C9-F88E-454A-8962-F3596E438983}" destId="{D04B8F61-A644-41B5-8108-009600B43F65}" srcOrd="5" destOrd="0" presId="urn:microsoft.com/office/officeart/2005/8/layout/default"/>
    <dgm:cxn modelId="{D99C12CD-883C-4EC5-AC28-A179B577AEF0}" type="presParOf" srcId="{0EAE85C9-F88E-454A-8962-F3596E438983}" destId="{EB27F9DF-153D-45EF-9E03-A593FE24141B}" srcOrd="6" destOrd="0" presId="urn:microsoft.com/office/officeart/2005/8/layout/default"/>
    <dgm:cxn modelId="{8FCFD43D-D32C-45A6-BF1F-401377C2353F}" type="presParOf" srcId="{0EAE85C9-F88E-454A-8962-F3596E438983}" destId="{82CE5CDB-90A9-4CBD-B085-B0B94DEA2721}" srcOrd="7" destOrd="0" presId="urn:microsoft.com/office/officeart/2005/8/layout/default"/>
    <dgm:cxn modelId="{A53BF38D-A560-476F-8648-197A65058F43}" type="presParOf" srcId="{0EAE85C9-F88E-454A-8962-F3596E438983}" destId="{003B8D12-4E6F-4D2E-89E9-45A3920D9A81}" srcOrd="8" destOrd="0" presId="urn:microsoft.com/office/officeart/2005/8/layout/default"/>
    <dgm:cxn modelId="{B28C69DF-9721-4C5E-970C-4C5A696FEF6C}" type="presParOf" srcId="{0EAE85C9-F88E-454A-8962-F3596E438983}" destId="{0689A137-A7BF-422B-AA50-75D6D67EE4C2}" srcOrd="9" destOrd="0" presId="urn:microsoft.com/office/officeart/2005/8/layout/default"/>
    <dgm:cxn modelId="{1F81EA6C-B498-4FA1-9829-D90F1F4BC30A}" type="presParOf" srcId="{0EAE85C9-F88E-454A-8962-F3596E438983}" destId="{6CACAF17-2A2C-4AFA-A475-BBB712C27FEC}" srcOrd="10" destOrd="0" presId="urn:microsoft.com/office/officeart/2005/8/layout/default"/>
    <dgm:cxn modelId="{F0E61398-5BDA-4AC1-8AF5-1BE5524299A0}" type="presParOf" srcId="{0EAE85C9-F88E-454A-8962-F3596E438983}" destId="{95F384CA-0236-4082-A632-21D572B42AD8}" srcOrd="11" destOrd="0" presId="urn:microsoft.com/office/officeart/2005/8/layout/default"/>
    <dgm:cxn modelId="{FEE8B050-17CA-47D0-880A-34C115A87822}" type="presParOf" srcId="{0EAE85C9-F88E-454A-8962-F3596E438983}" destId="{6AF7D215-0FB0-439D-BE47-697CBB5E30B4}" srcOrd="12" destOrd="0" presId="urn:microsoft.com/office/officeart/2005/8/layout/default"/>
    <dgm:cxn modelId="{4C390772-BDF4-4AB9-8F2A-8F7AA6E97BBC}" type="presParOf" srcId="{0EAE85C9-F88E-454A-8962-F3596E438983}" destId="{4D8CBCAD-DD5B-490C-BF4E-4DA2197E72AA}" srcOrd="13" destOrd="0" presId="urn:microsoft.com/office/officeart/2005/8/layout/default"/>
    <dgm:cxn modelId="{B39AE876-7688-4A22-AB56-4C7D0BA87DB3}" type="presParOf" srcId="{0EAE85C9-F88E-454A-8962-F3596E438983}" destId="{FAFEEE3F-5FC4-43A2-9DAB-BF57D1EFA86E}" srcOrd="14" destOrd="0" presId="urn:microsoft.com/office/officeart/2005/8/layout/default"/>
    <dgm:cxn modelId="{7A6304D8-AB59-49BB-9F15-E56FA4EA7585}" type="presParOf" srcId="{0EAE85C9-F88E-454A-8962-F3596E438983}" destId="{7F886CD7-F16D-4DBE-B47E-BB71B5D84F90}" srcOrd="15" destOrd="0" presId="urn:microsoft.com/office/officeart/2005/8/layout/default"/>
    <dgm:cxn modelId="{FA033216-68ED-4C34-8AC6-873C4C700340}" type="presParOf" srcId="{0EAE85C9-F88E-454A-8962-F3596E438983}" destId="{6DBC3060-B968-4B1E-8357-77F3A21DBA59}"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60A1C9-8695-45B1-A207-3E9D38D76D67}" type="doc">
      <dgm:prSet loTypeId="urn:microsoft.com/office/officeart/2016/7/layout/LinearArrowProcessNumbered" loCatId="process" qsTypeId="urn:microsoft.com/office/officeart/2005/8/quickstyle/simple4" qsCatId="simple" csTypeId="urn:microsoft.com/office/officeart/2005/8/colors/colorful1" csCatId="colorful" phldr="1"/>
      <dgm:spPr/>
      <dgm:t>
        <a:bodyPr/>
        <a:lstStyle/>
        <a:p>
          <a:endParaRPr lang="en-US"/>
        </a:p>
      </dgm:t>
    </dgm:pt>
    <dgm:pt modelId="{6AAB4152-49AA-44BF-B6CD-89BCFB5CD57E}">
      <dgm:prSet custT="1"/>
      <dgm:spPr/>
      <dgm:t>
        <a:bodyPr/>
        <a:lstStyle/>
        <a:p>
          <a:r>
            <a:rPr lang="en-US" sz="1200" dirty="0"/>
            <a:t>Create</a:t>
          </a:r>
        </a:p>
      </dgm:t>
    </dgm:pt>
    <dgm:pt modelId="{EE13EDBC-BFE7-4A4F-8712-7E1E4397254F}" type="parTrans" cxnId="{48A73104-B879-45D3-845E-77A496840E74}">
      <dgm:prSet/>
      <dgm:spPr/>
      <dgm:t>
        <a:bodyPr/>
        <a:lstStyle/>
        <a:p>
          <a:endParaRPr lang="en-US"/>
        </a:p>
      </dgm:t>
    </dgm:pt>
    <dgm:pt modelId="{2AD2CB18-654B-4B28-BE1A-06C6C29F21CF}" type="sibTrans" cxnId="{48A73104-B879-45D3-845E-77A496840E74}">
      <dgm:prSet phldrT="1"/>
      <dgm:spPr/>
      <dgm:t>
        <a:bodyPr/>
        <a:lstStyle/>
        <a:p>
          <a:r>
            <a:rPr lang="en-US"/>
            <a:t>1</a:t>
          </a:r>
        </a:p>
      </dgm:t>
    </dgm:pt>
    <dgm:pt modelId="{DA24D575-E17B-44DD-9C3B-A873A5917413}">
      <dgm:prSet custT="1"/>
      <dgm:spPr/>
      <dgm:t>
        <a:bodyPr/>
        <a:lstStyle/>
        <a:p>
          <a:r>
            <a:rPr lang="en-US" sz="1100" dirty="0"/>
            <a:t>New and improved base district regulations that encourage innovative projects </a:t>
          </a:r>
        </a:p>
      </dgm:t>
    </dgm:pt>
    <dgm:pt modelId="{88EC97A3-D9E8-479D-A6FF-3A7B26E5BD63}" type="parTrans" cxnId="{24CADC80-9DDA-4884-A487-821D132444AF}">
      <dgm:prSet/>
      <dgm:spPr/>
      <dgm:t>
        <a:bodyPr/>
        <a:lstStyle/>
        <a:p>
          <a:endParaRPr lang="en-US"/>
        </a:p>
      </dgm:t>
    </dgm:pt>
    <dgm:pt modelId="{2BD560D0-5D60-4847-B072-16A7C5FB7FBB}" type="sibTrans" cxnId="{24CADC80-9DDA-4884-A487-821D132444AF}">
      <dgm:prSet/>
      <dgm:spPr/>
      <dgm:t>
        <a:bodyPr/>
        <a:lstStyle/>
        <a:p>
          <a:endParaRPr lang="en-US"/>
        </a:p>
      </dgm:t>
    </dgm:pt>
    <dgm:pt modelId="{22F86455-64E2-4099-8115-10B130AB7FD1}">
      <dgm:prSet custT="1"/>
      <dgm:spPr/>
      <dgm:t>
        <a:bodyPr/>
        <a:lstStyle/>
        <a:p>
          <a:r>
            <a:rPr lang="en-US" sz="1200" dirty="0"/>
            <a:t>Articulate</a:t>
          </a:r>
        </a:p>
      </dgm:t>
    </dgm:pt>
    <dgm:pt modelId="{B84A7CB2-2E6A-4961-822C-6BD7A621CBAA}" type="parTrans" cxnId="{20117AD9-B529-475D-B84B-DE437E577A6E}">
      <dgm:prSet/>
      <dgm:spPr/>
      <dgm:t>
        <a:bodyPr/>
        <a:lstStyle/>
        <a:p>
          <a:endParaRPr lang="en-US"/>
        </a:p>
      </dgm:t>
    </dgm:pt>
    <dgm:pt modelId="{10F21C73-7564-4773-92A7-0AC3B4474861}" type="sibTrans" cxnId="{20117AD9-B529-475D-B84B-DE437E577A6E}">
      <dgm:prSet phldrT="2"/>
      <dgm:spPr/>
      <dgm:t>
        <a:bodyPr/>
        <a:lstStyle/>
        <a:p>
          <a:r>
            <a:rPr lang="en-US"/>
            <a:t>2</a:t>
          </a:r>
        </a:p>
      </dgm:t>
    </dgm:pt>
    <dgm:pt modelId="{6CFC4AAE-49C3-4C66-BF4C-43E8B4471139}">
      <dgm:prSet custT="1"/>
      <dgm:spPr/>
      <dgm:t>
        <a:bodyPr/>
        <a:lstStyle/>
        <a:p>
          <a:r>
            <a:rPr lang="en-US" sz="1100" dirty="0"/>
            <a:t>Standards for new development instead of negotiating compatibility issues </a:t>
          </a:r>
        </a:p>
      </dgm:t>
    </dgm:pt>
    <dgm:pt modelId="{53D1EAAD-660D-41B6-A82F-2A6A9A000669}" type="parTrans" cxnId="{2D8A708A-3519-4B78-88E7-91F945F21EF8}">
      <dgm:prSet/>
      <dgm:spPr/>
      <dgm:t>
        <a:bodyPr/>
        <a:lstStyle/>
        <a:p>
          <a:endParaRPr lang="en-US"/>
        </a:p>
      </dgm:t>
    </dgm:pt>
    <dgm:pt modelId="{C823EB68-66EA-4D31-9726-6E48EC735D30}" type="sibTrans" cxnId="{2D8A708A-3519-4B78-88E7-91F945F21EF8}">
      <dgm:prSet/>
      <dgm:spPr/>
      <dgm:t>
        <a:bodyPr/>
        <a:lstStyle/>
        <a:p>
          <a:endParaRPr lang="en-US"/>
        </a:p>
      </dgm:t>
    </dgm:pt>
    <dgm:pt modelId="{2285804A-A95B-410F-ABBA-00419E4C0123}">
      <dgm:prSet custT="1"/>
      <dgm:spPr/>
      <dgm:t>
        <a:bodyPr/>
        <a:lstStyle/>
        <a:p>
          <a:r>
            <a:rPr lang="en-US" sz="1200" dirty="0"/>
            <a:t>Revise</a:t>
          </a:r>
        </a:p>
      </dgm:t>
    </dgm:pt>
    <dgm:pt modelId="{ED69CBD1-879E-4750-8BC0-68A346F59992}" type="parTrans" cxnId="{EE98395B-8328-4251-9291-8698DAFE5043}">
      <dgm:prSet/>
      <dgm:spPr/>
      <dgm:t>
        <a:bodyPr/>
        <a:lstStyle/>
        <a:p>
          <a:endParaRPr lang="en-US"/>
        </a:p>
      </dgm:t>
    </dgm:pt>
    <dgm:pt modelId="{3C9526EA-AD87-4AF2-B919-B634ED9A73C9}" type="sibTrans" cxnId="{EE98395B-8328-4251-9291-8698DAFE5043}">
      <dgm:prSet phldrT="3"/>
      <dgm:spPr/>
      <dgm:t>
        <a:bodyPr/>
        <a:lstStyle/>
        <a:p>
          <a:r>
            <a:rPr lang="en-US"/>
            <a:t>3</a:t>
          </a:r>
        </a:p>
      </dgm:t>
    </dgm:pt>
    <dgm:pt modelId="{C77A2914-6AD7-44B2-8D4E-CC962DBBB530}">
      <dgm:prSet custT="1"/>
      <dgm:spPr/>
      <dgm:t>
        <a:bodyPr/>
        <a:lstStyle/>
        <a:p>
          <a:r>
            <a:rPr lang="en-US" sz="1100" dirty="0"/>
            <a:t>Hillside Overlay to improve development along steep geography </a:t>
          </a:r>
        </a:p>
      </dgm:t>
    </dgm:pt>
    <dgm:pt modelId="{877A5A04-D109-419B-94AB-8CA388FDEB21}" type="parTrans" cxnId="{77E7EB25-3828-4111-BE58-236F32B6D6A2}">
      <dgm:prSet/>
      <dgm:spPr/>
      <dgm:t>
        <a:bodyPr/>
        <a:lstStyle/>
        <a:p>
          <a:endParaRPr lang="en-US"/>
        </a:p>
      </dgm:t>
    </dgm:pt>
    <dgm:pt modelId="{5F5274DB-0EEC-47D6-85F6-5EA153D54D0E}" type="sibTrans" cxnId="{77E7EB25-3828-4111-BE58-236F32B6D6A2}">
      <dgm:prSet/>
      <dgm:spPr/>
      <dgm:t>
        <a:bodyPr/>
        <a:lstStyle/>
        <a:p>
          <a:endParaRPr lang="en-US"/>
        </a:p>
      </dgm:t>
    </dgm:pt>
    <dgm:pt modelId="{7220C580-7E99-4035-BEBB-FB0513716538}">
      <dgm:prSet custT="1"/>
      <dgm:spPr/>
      <dgm:t>
        <a:bodyPr/>
        <a:lstStyle/>
        <a:p>
          <a:r>
            <a:rPr lang="en-US" sz="1200" dirty="0"/>
            <a:t>Revise</a:t>
          </a:r>
        </a:p>
      </dgm:t>
    </dgm:pt>
    <dgm:pt modelId="{F0532626-9A51-48F5-A95B-D14837581730}" type="parTrans" cxnId="{F4150132-798B-40D7-82DE-97DAC71E8B06}">
      <dgm:prSet/>
      <dgm:spPr/>
      <dgm:t>
        <a:bodyPr/>
        <a:lstStyle/>
        <a:p>
          <a:endParaRPr lang="en-US"/>
        </a:p>
      </dgm:t>
    </dgm:pt>
    <dgm:pt modelId="{54FE09BF-8450-41D7-8E00-BAC80C46DA78}" type="sibTrans" cxnId="{F4150132-798B-40D7-82DE-97DAC71E8B06}">
      <dgm:prSet phldrT="4"/>
      <dgm:spPr/>
      <dgm:t>
        <a:bodyPr/>
        <a:lstStyle/>
        <a:p>
          <a:r>
            <a:rPr lang="en-US"/>
            <a:t>4</a:t>
          </a:r>
        </a:p>
      </dgm:t>
    </dgm:pt>
    <dgm:pt modelId="{53C2C08F-ABBB-4B92-B4CF-CB3F05288055}">
      <dgm:prSet custT="1"/>
      <dgm:spPr/>
      <dgm:t>
        <a:bodyPr/>
        <a:lstStyle/>
        <a:p>
          <a:r>
            <a:rPr lang="en-US" sz="1100" dirty="0"/>
            <a:t>Boise River Greenway and Flood Hazard Overlays to include more flexibility related to setbacks and uses </a:t>
          </a:r>
        </a:p>
      </dgm:t>
    </dgm:pt>
    <dgm:pt modelId="{F4C86F87-44FA-4986-9B97-B57E3AC89E26}" type="parTrans" cxnId="{8B241356-CA7B-4A8A-A247-0C079BE647FD}">
      <dgm:prSet/>
      <dgm:spPr/>
      <dgm:t>
        <a:bodyPr/>
        <a:lstStyle/>
        <a:p>
          <a:endParaRPr lang="en-US"/>
        </a:p>
      </dgm:t>
    </dgm:pt>
    <dgm:pt modelId="{F4091364-8347-4D85-8286-588EF701E81E}" type="sibTrans" cxnId="{8B241356-CA7B-4A8A-A247-0C079BE647FD}">
      <dgm:prSet/>
      <dgm:spPr/>
      <dgm:t>
        <a:bodyPr/>
        <a:lstStyle/>
        <a:p>
          <a:endParaRPr lang="en-US"/>
        </a:p>
      </dgm:t>
    </dgm:pt>
    <dgm:pt modelId="{D8CB56E6-D62C-4EAD-B449-EE7FCB9A0A5C}">
      <dgm:prSet custT="1"/>
      <dgm:spPr/>
      <dgm:t>
        <a:bodyPr/>
        <a:lstStyle/>
        <a:p>
          <a:r>
            <a:rPr lang="en-US" sz="1200" dirty="0"/>
            <a:t>Clarify</a:t>
          </a:r>
        </a:p>
      </dgm:t>
    </dgm:pt>
    <dgm:pt modelId="{6CC2859D-7221-4577-96AC-08E298D47868}" type="parTrans" cxnId="{DA49EE51-C6C0-4FF6-82E7-128C517D4D0A}">
      <dgm:prSet/>
      <dgm:spPr/>
      <dgm:t>
        <a:bodyPr/>
        <a:lstStyle/>
        <a:p>
          <a:endParaRPr lang="en-US"/>
        </a:p>
      </dgm:t>
    </dgm:pt>
    <dgm:pt modelId="{D856637F-1A9E-4E6E-8A8D-C6AB8C66FB3D}" type="sibTrans" cxnId="{DA49EE51-C6C0-4FF6-82E7-128C517D4D0A}">
      <dgm:prSet phldrT="5"/>
      <dgm:spPr/>
      <dgm:t>
        <a:bodyPr/>
        <a:lstStyle/>
        <a:p>
          <a:r>
            <a:rPr lang="en-US"/>
            <a:t>5</a:t>
          </a:r>
        </a:p>
      </dgm:t>
    </dgm:pt>
    <dgm:pt modelId="{2F5C4C60-339F-401A-93E6-AC286268A669}">
      <dgm:prSet custT="1"/>
      <dgm:spPr/>
      <dgm:t>
        <a:bodyPr/>
        <a:lstStyle/>
        <a:p>
          <a:r>
            <a:rPr lang="en-US" sz="1100" dirty="0"/>
            <a:t>Distinctions between Planned Unit Development, Planned Community Regulations, and Overlay districts</a:t>
          </a:r>
        </a:p>
      </dgm:t>
    </dgm:pt>
    <dgm:pt modelId="{B0AF3046-9781-4805-89EE-5301D8477FD3}" type="parTrans" cxnId="{83EFB2B8-B774-4F0D-A411-FC30F9AB642A}">
      <dgm:prSet/>
      <dgm:spPr/>
      <dgm:t>
        <a:bodyPr/>
        <a:lstStyle/>
        <a:p>
          <a:endParaRPr lang="en-US"/>
        </a:p>
      </dgm:t>
    </dgm:pt>
    <dgm:pt modelId="{CD82B868-9666-43B0-9BA7-B31980D43FE7}" type="sibTrans" cxnId="{83EFB2B8-B774-4F0D-A411-FC30F9AB642A}">
      <dgm:prSet/>
      <dgm:spPr/>
      <dgm:t>
        <a:bodyPr/>
        <a:lstStyle/>
        <a:p>
          <a:endParaRPr lang="en-US"/>
        </a:p>
      </dgm:t>
    </dgm:pt>
    <dgm:pt modelId="{F179E8C9-94AA-4B91-A3CA-39C8F9B61BC7}">
      <dgm:prSet/>
      <dgm:spPr/>
      <dgm:t>
        <a:bodyPr/>
        <a:lstStyle/>
        <a:p>
          <a:r>
            <a:rPr lang="en-US" sz="1200" dirty="0"/>
            <a:t>Keep</a:t>
          </a:r>
        </a:p>
      </dgm:t>
    </dgm:pt>
    <dgm:pt modelId="{DA887FCA-1CD8-432F-B0EB-AB50EEC0E9D9}" type="parTrans" cxnId="{47490C8F-4A8D-4D02-A5EB-7DF49EBC5841}">
      <dgm:prSet/>
      <dgm:spPr/>
      <dgm:t>
        <a:bodyPr/>
        <a:lstStyle/>
        <a:p>
          <a:endParaRPr lang="en-US"/>
        </a:p>
      </dgm:t>
    </dgm:pt>
    <dgm:pt modelId="{6BD4C66F-323C-4AB5-A3A4-94E1D9615055}" type="sibTrans" cxnId="{47490C8F-4A8D-4D02-A5EB-7DF49EBC5841}">
      <dgm:prSet phldrT="6"/>
      <dgm:spPr/>
      <dgm:t>
        <a:bodyPr/>
        <a:lstStyle/>
        <a:p>
          <a:r>
            <a:rPr lang="en-US"/>
            <a:t>6</a:t>
          </a:r>
        </a:p>
      </dgm:t>
    </dgm:pt>
    <dgm:pt modelId="{B5C3E6B4-A7A6-4115-943C-544E3F19B0C2}">
      <dgm:prSet custT="1"/>
      <dgm:spPr/>
      <dgm:t>
        <a:bodyPr/>
        <a:lstStyle/>
        <a:p>
          <a:r>
            <a:rPr lang="en-US" sz="1100" dirty="0"/>
            <a:t>Planned Community regulations but move them to an appendix. </a:t>
          </a:r>
        </a:p>
      </dgm:t>
    </dgm:pt>
    <dgm:pt modelId="{77847490-6CCA-4EAA-89D3-AE1E331AB3AF}" type="parTrans" cxnId="{79A3D480-FC46-4E64-BC84-1CF35CA9BA93}">
      <dgm:prSet/>
      <dgm:spPr/>
      <dgm:t>
        <a:bodyPr/>
        <a:lstStyle/>
        <a:p>
          <a:endParaRPr lang="en-US"/>
        </a:p>
      </dgm:t>
    </dgm:pt>
    <dgm:pt modelId="{CC7B9903-FC20-482D-A9E7-28D453B6EEE9}" type="sibTrans" cxnId="{79A3D480-FC46-4E64-BC84-1CF35CA9BA93}">
      <dgm:prSet/>
      <dgm:spPr/>
      <dgm:t>
        <a:bodyPr/>
        <a:lstStyle/>
        <a:p>
          <a:endParaRPr lang="en-US"/>
        </a:p>
      </dgm:t>
    </dgm:pt>
    <dgm:pt modelId="{3ECAAECC-AD5C-4551-970D-C7122C86FBCA}" type="pres">
      <dgm:prSet presAssocID="{3560A1C9-8695-45B1-A207-3E9D38D76D67}" presName="linearFlow" presStyleCnt="0">
        <dgm:presLayoutVars>
          <dgm:dir/>
          <dgm:animLvl val="lvl"/>
          <dgm:resizeHandles val="exact"/>
        </dgm:presLayoutVars>
      </dgm:prSet>
      <dgm:spPr/>
    </dgm:pt>
    <dgm:pt modelId="{FBCFBC56-2A48-4128-BFAD-F38DFF6D33F4}" type="pres">
      <dgm:prSet presAssocID="{6AAB4152-49AA-44BF-B6CD-89BCFB5CD57E}" presName="compositeNode" presStyleCnt="0"/>
      <dgm:spPr/>
    </dgm:pt>
    <dgm:pt modelId="{F5271B05-FBA1-427E-9598-E318E7A951C5}" type="pres">
      <dgm:prSet presAssocID="{6AAB4152-49AA-44BF-B6CD-89BCFB5CD57E}" presName="parTx" presStyleLbl="node1" presStyleIdx="0" presStyleCnt="0">
        <dgm:presLayoutVars>
          <dgm:chMax val="0"/>
          <dgm:chPref val="0"/>
          <dgm:bulletEnabled val="1"/>
        </dgm:presLayoutVars>
      </dgm:prSet>
      <dgm:spPr/>
    </dgm:pt>
    <dgm:pt modelId="{2F95A67E-A4A7-4B89-991B-02AF8AEFA02E}" type="pres">
      <dgm:prSet presAssocID="{6AAB4152-49AA-44BF-B6CD-89BCFB5CD57E}" presName="parSh" presStyleCnt="0"/>
      <dgm:spPr/>
    </dgm:pt>
    <dgm:pt modelId="{7269CF15-7775-4A5E-8A62-14A5968D5686}" type="pres">
      <dgm:prSet presAssocID="{6AAB4152-49AA-44BF-B6CD-89BCFB5CD57E}" presName="lineNode" presStyleLbl="alignAccFollowNode1" presStyleIdx="0" presStyleCnt="18"/>
      <dgm:spPr/>
    </dgm:pt>
    <dgm:pt modelId="{BC91FC10-047B-4618-A717-6862E60D31B0}" type="pres">
      <dgm:prSet presAssocID="{6AAB4152-49AA-44BF-B6CD-89BCFB5CD57E}" presName="lineArrowNode" presStyleLbl="alignAccFollowNode1" presStyleIdx="1" presStyleCnt="18"/>
      <dgm:spPr/>
    </dgm:pt>
    <dgm:pt modelId="{0391D1A5-69BF-48C5-A60D-AEAA3A566997}" type="pres">
      <dgm:prSet presAssocID="{2AD2CB18-654B-4B28-BE1A-06C6C29F21CF}" presName="sibTransNodeCircle" presStyleLbl="alignNode1" presStyleIdx="0" presStyleCnt="6">
        <dgm:presLayoutVars>
          <dgm:chMax val="0"/>
          <dgm:bulletEnabled/>
        </dgm:presLayoutVars>
      </dgm:prSet>
      <dgm:spPr/>
    </dgm:pt>
    <dgm:pt modelId="{52B0F1FD-2E80-452F-B8B4-E06529E13D57}" type="pres">
      <dgm:prSet presAssocID="{2AD2CB18-654B-4B28-BE1A-06C6C29F21CF}" presName="spacerBetweenCircleAndCallout" presStyleCnt="0">
        <dgm:presLayoutVars/>
      </dgm:prSet>
      <dgm:spPr/>
    </dgm:pt>
    <dgm:pt modelId="{6912391E-2C46-4D40-B98C-C83415D78507}" type="pres">
      <dgm:prSet presAssocID="{6AAB4152-49AA-44BF-B6CD-89BCFB5CD57E}" presName="nodeText" presStyleLbl="alignAccFollowNode1" presStyleIdx="2" presStyleCnt="18">
        <dgm:presLayoutVars>
          <dgm:bulletEnabled val="1"/>
        </dgm:presLayoutVars>
      </dgm:prSet>
      <dgm:spPr/>
    </dgm:pt>
    <dgm:pt modelId="{EEA439C5-CBA6-471F-A433-A5188E7A67CB}" type="pres">
      <dgm:prSet presAssocID="{2AD2CB18-654B-4B28-BE1A-06C6C29F21CF}" presName="sibTransComposite" presStyleCnt="0"/>
      <dgm:spPr/>
    </dgm:pt>
    <dgm:pt modelId="{DF2B2C76-37FC-4EB1-894F-5AB027127693}" type="pres">
      <dgm:prSet presAssocID="{22F86455-64E2-4099-8115-10B130AB7FD1}" presName="compositeNode" presStyleCnt="0"/>
      <dgm:spPr/>
    </dgm:pt>
    <dgm:pt modelId="{AB585439-E24E-475A-A8CB-3921A979DADA}" type="pres">
      <dgm:prSet presAssocID="{22F86455-64E2-4099-8115-10B130AB7FD1}" presName="parTx" presStyleLbl="node1" presStyleIdx="0" presStyleCnt="0">
        <dgm:presLayoutVars>
          <dgm:chMax val="0"/>
          <dgm:chPref val="0"/>
          <dgm:bulletEnabled val="1"/>
        </dgm:presLayoutVars>
      </dgm:prSet>
      <dgm:spPr/>
    </dgm:pt>
    <dgm:pt modelId="{44086653-2FAE-4186-AC17-11F8619CFC72}" type="pres">
      <dgm:prSet presAssocID="{22F86455-64E2-4099-8115-10B130AB7FD1}" presName="parSh" presStyleCnt="0"/>
      <dgm:spPr/>
    </dgm:pt>
    <dgm:pt modelId="{ED0ACEF8-1D1E-4A17-9441-38A0DE8892CE}" type="pres">
      <dgm:prSet presAssocID="{22F86455-64E2-4099-8115-10B130AB7FD1}" presName="lineNode" presStyleLbl="alignAccFollowNode1" presStyleIdx="3" presStyleCnt="18"/>
      <dgm:spPr/>
    </dgm:pt>
    <dgm:pt modelId="{2D3DFC50-B2D3-4CC5-97FC-D227C37D88D2}" type="pres">
      <dgm:prSet presAssocID="{22F86455-64E2-4099-8115-10B130AB7FD1}" presName="lineArrowNode" presStyleLbl="alignAccFollowNode1" presStyleIdx="4" presStyleCnt="18"/>
      <dgm:spPr/>
    </dgm:pt>
    <dgm:pt modelId="{C76E1EB3-CC7E-42FB-AA65-0B93F7D70901}" type="pres">
      <dgm:prSet presAssocID="{10F21C73-7564-4773-92A7-0AC3B4474861}" presName="sibTransNodeCircle" presStyleLbl="alignNode1" presStyleIdx="1" presStyleCnt="6">
        <dgm:presLayoutVars>
          <dgm:chMax val="0"/>
          <dgm:bulletEnabled/>
        </dgm:presLayoutVars>
      </dgm:prSet>
      <dgm:spPr/>
    </dgm:pt>
    <dgm:pt modelId="{5618E9D5-283C-42E1-8D68-F4D9FF340708}" type="pres">
      <dgm:prSet presAssocID="{10F21C73-7564-4773-92A7-0AC3B4474861}" presName="spacerBetweenCircleAndCallout" presStyleCnt="0">
        <dgm:presLayoutVars/>
      </dgm:prSet>
      <dgm:spPr/>
    </dgm:pt>
    <dgm:pt modelId="{84535B0F-C633-44AC-8F3F-EDEF5AE38312}" type="pres">
      <dgm:prSet presAssocID="{22F86455-64E2-4099-8115-10B130AB7FD1}" presName="nodeText" presStyleLbl="alignAccFollowNode1" presStyleIdx="5" presStyleCnt="18">
        <dgm:presLayoutVars>
          <dgm:bulletEnabled val="1"/>
        </dgm:presLayoutVars>
      </dgm:prSet>
      <dgm:spPr/>
    </dgm:pt>
    <dgm:pt modelId="{2BF6064D-239C-420E-8F52-7FFBE8DF5F38}" type="pres">
      <dgm:prSet presAssocID="{10F21C73-7564-4773-92A7-0AC3B4474861}" presName="sibTransComposite" presStyleCnt="0"/>
      <dgm:spPr/>
    </dgm:pt>
    <dgm:pt modelId="{45D07F46-A6F4-4751-9933-75241602F8DF}" type="pres">
      <dgm:prSet presAssocID="{2285804A-A95B-410F-ABBA-00419E4C0123}" presName="compositeNode" presStyleCnt="0"/>
      <dgm:spPr/>
    </dgm:pt>
    <dgm:pt modelId="{B25232A0-2E27-4E41-9D61-34E18D6DD985}" type="pres">
      <dgm:prSet presAssocID="{2285804A-A95B-410F-ABBA-00419E4C0123}" presName="parTx" presStyleLbl="node1" presStyleIdx="0" presStyleCnt="0">
        <dgm:presLayoutVars>
          <dgm:chMax val="0"/>
          <dgm:chPref val="0"/>
          <dgm:bulletEnabled val="1"/>
        </dgm:presLayoutVars>
      </dgm:prSet>
      <dgm:spPr/>
    </dgm:pt>
    <dgm:pt modelId="{6C7E14AC-6CAB-4953-8576-3022983E608B}" type="pres">
      <dgm:prSet presAssocID="{2285804A-A95B-410F-ABBA-00419E4C0123}" presName="parSh" presStyleCnt="0"/>
      <dgm:spPr/>
    </dgm:pt>
    <dgm:pt modelId="{2DAFEB41-E705-4F44-86CF-C112E6E00889}" type="pres">
      <dgm:prSet presAssocID="{2285804A-A95B-410F-ABBA-00419E4C0123}" presName="lineNode" presStyleLbl="alignAccFollowNode1" presStyleIdx="6" presStyleCnt="18"/>
      <dgm:spPr/>
    </dgm:pt>
    <dgm:pt modelId="{8B8D1A53-8330-42D8-AF72-CADCF8EFDE55}" type="pres">
      <dgm:prSet presAssocID="{2285804A-A95B-410F-ABBA-00419E4C0123}" presName="lineArrowNode" presStyleLbl="alignAccFollowNode1" presStyleIdx="7" presStyleCnt="18"/>
      <dgm:spPr/>
    </dgm:pt>
    <dgm:pt modelId="{A406F77C-E86C-4E1C-9438-47ED51F4C518}" type="pres">
      <dgm:prSet presAssocID="{3C9526EA-AD87-4AF2-B919-B634ED9A73C9}" presName="sibTransNodeCircle" presStyleLbl="alignNode1" presStyleIdx="2" presStyleCnt="6">
        <dgm:presLayoutVars>
          <dgm:chMax val="0"/>
          <dgm:bulletEnabled/>
        </dgm:presLayoutVars>
      </dgm:prSet>
      <dgm:spPr/>
    </dgm:pt>
    <dgm:pt modelId="{6A539A29-0080-4FD1-9949-D97C06713FAF}" type="pres">
      <dgm:prSet presAssocID="{3C9526EA-AD87-4AF2-B919-B634ED9A73C9}" presName="spacerBetweenCircleAndCallout" presStyleCnt="0">
        <dgm:presLayoutVars/>
      </dgm:prSet>
      <dgm:spPr/>
    </dgm:pt>
    <dgm:pt modelId="{A3200E98-4C35-48A0-91EB-EA0E68F21E3C}" type="pres">
      <dgm:prSet presAssocID="{2285804A-A95B-410F-ABBA-00419E4C0123}" presName="nodeText" presStyleLbl="alignAccFollowNode1" presStyleIdx="8" presStyleCnt="18">
        <dgm:presLayoutVars>
          <dgm:bulletEnabled val="1"/>
        </dgm:presLayoutVars>
      </dgm:prSet>
      <dgm:spPr/>
    </dgm:pt>
    <dgm:pt modelId="{495B9893-3404-4310-8268-34DA229628CC}" type="pres">
      <dgm:prSet presAssocID="{3C9526EA-AD87-4AF2-B919-B634ED9A73C9}" presName="sibTransComposite" presStyleCnt="0"/>
      <dgm:spPr/>
    </dgm:pt>
    <dgm:pt modelId="{89968B9B-D0EE-4186-AA6A-5FAD1B418141}" type="pres">
      <dgm:prSet presAssocID="{7220C580-7E99-4035-BEBB-FB0513716538}" presName="compositeNode" presStyleCnt="0"/>
      <dgm:spPr/>
    </dgm:pt>
    <dgm:pt modelId="{4DE918DB-B7FE-4604-8447-1777C9CB4C43}" type="pres">
      <dgm:prSet presAssocID="{7220C580-7E99-4035-BEBB-FB0513716538}" presName="parTx" presStyleLbl="node1" presStyleIdx="0" presStyleCnt="0">
        <dgm:presLayoutVars>
          <dgm:chMax val="0"/>
          <dgm:chPref val="0"/>
          <dgm:bulletEnabled val="1"/>
        </dgm:presLayoutVars>
      </dgm:prSet>
      <dgm:spPr/>
    </dgm:pt>
    <dgm:pt modelId="{4AC2CC16-C050-4202-B179-0346BD85A1EA}" type="pres">
      <dgm:prSet presAssocID="{7220C580-7E99-4035-BEBB-FB0513716538}" presName="parSh" presStyleCnt="0"/>
      <dgm:spPr/>
    </dgm:pt>
    <dgm:pt modelId="{C3D856AB-076B-414D-906F-007929A8E91E}" type="pres">
      <dgm:prSet presAssocID="{7220C580-7E99-4035-BEBB-FB0513716538}" presName="lineNode" presStyleLbl="alignAccFollowNode1" presStyleIdx="9" presStyleCnt="18"/>
      <dgm:spPr/>
    </dgm:pt>
    <dgm:pt modelId="{4E9B2139-B4B8-4EC8-97CA-FF1DAA95BE57}" type="pres">
      <dgm:prSet presAssocID="{7220C580-7E99-4035-BEBB-FB0513716538}" presName="lineArrowNode" presStyleLbl="alignAccFollowNode1" presStyleIdx="10" presStyleCnt="18"/>
      <dgm:spPr/>
    </dgm:pt>
    <dgm:pt modelId="{A9F01F25-65BA-4015-9FE7-E8FD65E93817}" type="pres">
      <dgm:prSet presAssocID="{54FE09BF-8450-41D7-8E00-BAC80C46DA78}" presName="sibTransNodeCircle" presStyleLbl="alignNode1" presStyleIdx="3" presStyleCnt="6">
        <dgm:presLayoutVars>
          <dgm:chMax val="0"/>
          <dgm:bulletEnabled/>
        </dgm:presLayoutVars>
      </dgm:prSet>
      <dgm:spPr/>
    </dgm:pt>
    <dgm:pt modelId="{98353621-0FE7-45B4-B75A-EC30BAE7F9DD}" type="pres">
      <dgm:prSet presAssocID="{54FE09BF-8450-41D7-8E00-BAC80C46DA78}" presName="spacerBetweenCircleAndCallout" presStyleCnt="0">
        <dgm:presLayoutVars/>
      </dgm:prSet>
      <dgm:spPr/>
    </dgm:pt>
    <dgm:pt modelId="{8C83EFC1-8D37-4D02-AAF9-D16D077731FE}" type="pres">
      <dgm:prSet presAssocID="{7220C580-7E99-4035-BEBB-FB0513716538}" presName="nodeText" presStyleLbl="alignAccFollowNode1" presStyleIdx="11" presStyleCnt="18">
        <dgm:presLayoutVars>
          <dgm:bulletEnabled val="1"/>
        </dgm:presLayoutVars>
      </dgm:prSet>
      <dgm:spPr/>
    </dgm:pt>
    <dgm:pt modelId="{466CF298-5EF9-4CB5-AD01-7AB4C20674C5}" type="pres">
      <dgm:prSet presAssocID="{54FE09BF-8450-41D7-8E00-BAC80C46DA78}" presName="sibTransComposite" presStyleCnt="0"/>
      <dgm:spPr/>
    </dgm:pt>
    <dgm:pt modelId="{B5ACB4E9-9931-4385-B239-853173854330}" type="pres">
      <dgm:prSet presAssocID="{D8CB56E6-D62C-4EAD-B449-EE7FCB9A0A5C}" presName="compositeNode" presStyleCnt="0"/>
      <dgm:spPr/>
    </dgm:pt>
    <dgm:pt modelId="{8279FAE0-5341-42C8-94D2-EF244BA4DD61}" type="pres">
      <dgm:prSet presAssocID="{D8CB56E6-D62C-4EAD-B449-EE7FCB9A0A5C}" presName="parTx" presStyleLbl="node1" presStyleIdx="0" presStyleCnt="0">
        <dgm:presLayoutVars>
          <dgm:chMax val="0"/>
          <dgm:chPref val="0"/>
          <dgm:bulletEnabled val="1"/>
        </dgm:presLayoutVars>
      </dgm:prSet>
      <dgm:spPr/>
    </dgm:pt>
    <dgm:pt modelId="{4804F381-176A-40BE-B768-97F4F1510F1E}" type="pres">
      <dgm:prSet presAssocID="{D8CB56E6-D62C-4EAD-B449-EE7FCB9A0A5C}" presName="parSh" presStyleCnt="0"/>
      <dgm:spPr/>
    </dgm:pt>
    <dgm:pt modelId="{504CC27C-A2FA-4A69-A42F-FE33FBB35C3A}" type="pres">
      <dgm:prSet presAssocID="{D8CB56E6-D62C-4EAD-B449-EE7FCB9A0A5C}" presName="lineNode" presStyleLbl="alignAccFollowNode1" presStyleIdx="12" presStyleCnt="18"/>
      <dgm:spPr/>
    </dgm:pt>
    <dgm:pt modelId="{70B70995-C282-4FFA-9F85-A960F0359425}" type="pres">
      <dgm:prSet presAssocID="{D8CB56E6-D62C-4EAD-B449-EE7FCB9A0A5C}" presName="lineArrowNode" presStyleLbl="alignAccFollowNode1" presStyleIdx="13" presStyleCnt="18"/>
      <dgm:spPr/>
    </dgm:pt>
    <dgm:pt modelId="{B66C44AF-62FF-409D-845C-ADFFC678C808}" type="pres">
      <dgm:prSet presAssocID="{D856637F-1A9E-4E6E-8A8D-C6AB8C66FB3D}" presName="sibTransNodeCircle" presStyleLbl="alignNode1" presStyleIdx="4" presStyleCnt="6">
        <dgm:presLayoutVars>
          <dgm:chMax val="0"/>
          <dgm:bulletEnabled/>
        </dgm:presLayoutVars>
      </dgm:prSet>
      <dgm:spPr/>
    </dgm:pt>
    <dgm:pt modelId="{F81362A3-7F31-40DD-A33B-1C5F4E3BBCBA}" type="pres">
      <dgm:prSet presAssocID="{D856637F-1A9E-4E6E-8A8D-C6AB8C66FB3D}" presName="spacerBetweenCircleAndCallout" presStyleCnt="0">
        <dgm:presLayoutVars/>
      </dgm:prSet>
      <dgm:spPr/>
    </dgm:pt>
    <dgm:pt modelId="{7D950B2B-8BB1-46F6-8E5D-92A30CAC5545}" type="pres">
      <dgm:prSet presAssocID="{D8CB56E6-D62C-4EAD-B449-EE7FCB9A0A5C}" presName="nodeText" presStyleLbl="alignAccFollowNode1" presStyleIdx="14" presStyleCnt="18">
        <dgm:presLayoutVars>
          <dgm:bulletEnabled val="1"/>
        </dgm:presLayoutVars>
      </dgm:prSet>
      <dgm:spPr/>
    </dgm:pt>
    <dgm:pt modelId="{A4BC5B50-5CC8-42CB-9532-1B7F5DD0179B}" type="pres">
      <dgm:prSet presAssocID="{D856637F-1A9E-4E6E-8A8D-C6AB8C66FB3D}" presName="sibTransComposite" presStyleCnt="0"/>
      <dgm:spPr/>
    </dgm:pt>
    <dgm:pt modelId="{2044B26E-0AD2-427C-8948-22CD43C4263E}" type="pres">
      <dgm:prSet presAssocID="{F179E8C9-94AA-4B91-A3CA-39C8F9B61BC7}" presName="compositeNode" presStyleCnt="0"/>
      <dgm:spPr/>
    </dgm:pt>
    <dgm:pt modelId="{6FA063E6-3FFE-4FCD-934B-2947A3F18BB3}" type="pres">
      <dgm:prSet presAssocID="{F179E8C9-94AA-4B91-A3CA-39C8F9B61BC7}" presName="parTx" presStyleLbl="node1" presStyleIdx="0" presStyleCnt="0">
        <dgm:presLayoutVars>
          <dgm:chMax val="0"/>
          <dgm:chPref val="0"/>
          <dgm:bulletEnabled val="1"/>
        </dgm:presLayoutVars>
      </dgm:prSet>
      <dgm:spPr/>
    </dgm:pt>
    <dgm:pt modelId="{E3EE3088-07CC-4E3D-B728-CAD004EAE0D7}" type="pres">
      <dgm:prSet presAssocID="{F179E8C9-94AA-4B91-A3CA-39C8F9B61BC7}" presName="parSh" presStyleCnt="0"/>
      <dgm:spPr/>
    </dgm:pt>
    <dgm:pt modelId="{1EDD9D31-0DA7-43DA-B8DE-7ECB3A99EFB1}" type="pres">
      <dgm:prSet presAssocID="{F179E8C9-94AA-4B91-A3CA-39C8F9B61BC7}" presName="lineNode" presStyleLbl="alignAccFollowNode1" presStyleIdx="15" presStyleCnt="18"/>
      <dgm:spPr/>
    </dgm:pt>
    <dgm:pt modelId="{CBE12669-9722-4E3B-B12D-E4C31FDA531D}" type="pres">
      <dgm:prSet presAssocID="{F179E8C9-94AA-4B91-A3CA-39C8F9B61BC7}" presName="lineArrowNode" presStyleLbl="alignAccFollowNode1" presStyleIdx="16" presStyleCnt="18"/>
      <dgm:spPr/>
    </dgm:pt>
    <dgm:pt modelId="{4D9DA5AA-0709-4F7A-AD86-AE6B6BE989B9}" type="pres">
      <dgm:prSet presAssocID="{6BD4C66F-323C-4AB5-A3A4-94E1D9615055}" presName="sibTransNodeCircle" presStyleLbl="alignNode1" presStyleIdx="5" presStyleCnt="6">
        <dgm:presLayoutVars>
          <dgm:chMax val="0"/>
          <dgm:bulletEnabled/>
        </dgm:presLayoutVars>
      </dgm:prSet>
      <dgm:spPr/>
    </dgm:pt>
    <dgm:pt modelId="{078F6D16-52A9-439C-93D9-408C09749A67}" type="pres">
      <dgm:prSet presAssocID="{6BD4C66F-323C-4AB5-A3A4-94E1D9615055}" presName="spacerBetweenCircleAndCallout" presStyleCnt="0">
        <dgm:presLayoutVars/>
      </dgm:prSet>
      <dgm:spPr/>
    </dgm:pt>
    <dgm:pt modelId="{C1651FA3-2161-46A2-922C-F313B9433494}" type="pres">
      <dgm:prSet presAssocID="{F179E8C9-94AA-4B91-A3CA-39C8F9B61BC7}" presName="nodeText" presStyleLbl="alignAccFollowNode1" presStyleIdx="17" presStyleCnt="18">
        <dgm:presLayoutVars>
          <dgm:bulletEnabled val="1"/>
        </dgm:presLayoutVars>
      </dgm:prSet>
      <dgm:spPr/>
    </dgm:pt>
  </dgm:ptLst>
  <dgm:cxnLst>
    <dgm:cxn modelId="{4E9F6700-71B1-49CB-815E-3B634A146552}" type="presOf" srcId="{7220C580-7E99-4035-BEBB-FB0513716538}" destId="{8C83EFC1-8D37-4D02-AAF9-D16D077731FE}" srcOrd="0" destOrd="0" presId="urn:microsoft.com/office/officeart/2016/7/layout/LinearArrowProcessNumbered"/>
    <dgm:cxn modelId="{0D15A302-BFB5-47FF-BC75-A5E94796BFFF}" type="presOf" srcId="{6AAB4152-49AA-44BF-B6CD-89BCFB5CD57E}" destId="{6912391E-2C46-4D40-B98C-C83415D78507}" srcOrd="0" destOrd="0" presId="urn:microsoft.com/office/officeart/2016/7/layout/LinearArrowProcessNumbered"/>
    <dgm:cxn modelId="{48A73104-B879-45D3-845E-77A496840E74}" srcId="{3560A1C9-8695-45B1-A207-3E9D38D76D67}" destId="{6AAB4152-49AA-44BF-B6CD-89BCFB5CD57E}" srcOrd="0" destOrd="0" parTransId="{EE13EDBC-BFE7-4A4F-8712-7E1E4397254F}" sibTransId="{2AD2CB18-654B-4B28-BE1A-06C6C29F21CF}"/>
    <dgm:cxn modelId="{BF4DDB06-9683-4F89-8513-AF13974ABFBB}" type="presOf" srcId="{54FE09BF-8450-41D7-8E00-BAC80C46DA78}" destId="{A9F01F25-65BA-4015-9FE7-E8FD65E93817}" srcOrd="0" destOrd="0" presId="urn:microsoft.com/office/officeart/2016/7/layout/LinearArrowProcessNumbered"/>
    <dgm:cxn modelId="{3D062E0D-2BFD-42DC-BBA4-8286E4EC4D70}" type="presOf" srcId="{10F21C73-7564-4773-92A7-0AC3B4474861}" destId="{C76E1EB3-CC7E-42FB-AA65-0B93F7D70901}" srcOrd="0" destOrd="0" presId="urn:microsoft.com/office/officeart/2016/7/layout/LinearArrowProcessNumbered"/>
    <dgm:cxn modelId="{A72F3116-8AA3-49C1-9B80-19E03A8A76E5}" type="presOf" srcId="{F179E8C9-94AA-4B91-A3CA-39C8F9B61BC7}" destId="{C1651FA3-2161-46A2-922C-F313B9433494}" srcOrd="0" destOrd="0" presId="urn:microsoft.com/office/officeart/2016/7/layout/LinearArrowProcessNumbered"/>
    <dgm:cxn modelId="{77E7EB25-3828-4111-BE58-236F32B6D6A2}" srcId="{2285804A-A95B-410F-ABBA-00419E4C0123}" destId="{C77A2914-6AD7-44B2-8D4E-CC962DBBB530}" srcOrd="0" destOrd="0" parTransId="{877A5A04-D109-419B-94AB-8CA388FDEB21}" sibTransId="{5F5274DB-0EEC-47D6-85F6-5EA153D54D0E}"/>
    <dgm:cxn modelId="{08750530-19E4-4B6A-918C-04DA7AAC939F}" type="presOf" srcId="{3560A1C9-8695-45B1-A207-3E9D38D76D67}" destId="{3ECAAECC-AD5C-4551-970D-C7122C86FBCA}" srcOrd="0" destOrd="0" presId="urn:microsoft.com/office/officeart/2016/7/layout/LinearArrowProcessNumbered"/>
    <dgm:cxn modelId="{F4150132-798B-40D7-82DE-97DAC71E8B06}" srcId="{3560A1C9-8695-45B1-A207-3E9D38D76D67}" destId="{7220C580-7E99-4035-BEBB-FB0513716538}" srcOrd="3" destOrd="0" parTransId="{F0532626-9A51-48F5-A95B-D14837581730}" sibTransId="{54FE09BF-8450-41D7-8E00-BAC80C46DA78}"/>
    <dgm:cxn modelId="{6746A234-63F9-44FE-A772-A311928B35F9}" type="presOf" srcId="{2285804A-A95B-410F-ABBA-00419E4C0123}" destId="{A3200E98-4C35-48A0-91EB-EA0E68F21E3C}" srcOrd="0" destOrd="0" presId="urn:microsoft.com/office/officeart/2016/7/layout/LinearArrowProcessNumbered"/>
    <dgm:cxn modelId="{EE98395B-8328-4251-9291-8698DAFE5043}" srcId="{3560A1C9-8695-45B1-A207-3E9D38D76D67}" destId="{2285804A-A95B-410F-ABBA-00419E4C0123}" srcOrd="2" destOrd="0" parTransId="{ED69CBD1-879E-4750-8BC0-68A346F59992}" sibTransId="{3C9526EA-AD87-4AF2-B919-B634ED9A73C9}"/>
    <dgm:cxn modelId="{596C4B5F-1E19-4635-A899-5803692F8748}" type="presOf" srcId="{2F5C4C60-339F-401A-93E6-AC286268A669}" destId="{7D950B2B-8BB1-46F6-8E5D-92A30CAC5545}" srcOrd="0" destOrd="1" presId="urn:microsoft.com/office/officeart/2016/7/layout/LinearArrowProcessNumbered"/>
    <dgm:cxn modelId="{DA49EE51-C6C0-4FF6-82E7-128C517D4D0A}" srcId="{3560A1C9-8695-45B1-A207-3E9D38D76D67}" destId="{D8CB56E6-D62C-4EAD-B449-EE7FCB9A0A5C}" srcOrd="4" destOrd="0" parTransId="{6CC2859D-7221-4577-96AC-08E298D47868}" sibTransId="{D856637F-1A9E-4E6E-8A8D-C6AB8C66FB3D}"/>
    <dgm:cxn modelId="{8B241356-CA7B-4A8A-A247-0C079BE647FD}" srcId="{7220C580-7E99-4035-BEBB-FB0513716538}" destId="{53C2C08F-ABBB-4B92-B4CF-CB3F05288055}" srcOrd="0" destOrd="0" parTransId="{F4C86F87-44FA-4986-9B97-B57E3AC89E26}" sibTransId="{F4091364-8347-4D85-8286-588EF701E81E}"/>
    <dgm:cxn modelId="{E3FA8459-B15E-47FC-810D-2D8B0FB9C043}" type="presOf" srcId="{2AD2CB18-654B-4B28-BE1A-06C6C29F21CF}" destId="{0391D1A5-69BF-48C5-A60D-AEAA3A566997}" srcOrd="0" destOrd="0" presId="urn:microsoft.com/office/officeart/2016/7/layout/LinearArrowProcessNumbered"/>
    <dgm:cxn modelId="{79A3D480-FC46-4E64-BC84-1CF35CA9BA93}" srcId="{F179E8C9-94AA-4B91-A3CA-39C8F9B61BC7}" destId="{B5C3E6B4-A7A6-4115-943C-544E3F19B0C2}" srcOrd="0" destOrd="0" parTransId="{77847490-6CCA-4EAA-89D3-AE1E331AB3AF}" sibTransId="{CC7B9903-FC20-482D-A9E7-28D453B6EEE9}"/>
    <dgm:cxn modelId="{24CADC80-9DDA-4884-A487-821D132444AF}" srcId="{6AAB4152-49AA-44BF-B6CD-89BCFB5CD57E}" destId="{DA24D575-E17B-44DD-9C3B-A873A5917413}" srcOrd="0" destOrd="0" parTransId="{88EC97A3-D9E8-479D-A6FF-3A7B26E5BD63}" sibTransId="{2BD560D0-5D60-4847-B072-16A7C5FB7FBB}"/>
    <dgm:cxn modelId="{0BBD5984-8B4D-4D2B-A9D7-4576D963AC3E}" type="presOf" srcId="{22F86455-64E2-4099-8115-10B130AB7FD1}" destId="{84535B0F-C633-44AC-8F3F-EDEF5AE38312}" srcOrd="0" destOrd="0" presId="urn:microsoft.com/office/officeart/2016/7/layout/LinearArrowProcessNumbered"/>
    <dgm:cxn modelId="{EE2ACE87-A981-4590-BFD8-F72B99BCD63A}" type="presOf" srcId="{B5C3E6B4-A7A6-4115-943C-544E3F19B0C2}" destId="{C1651FA3-2161-46A2-922C-F313B9433494}" srcOrd="0" destOrd="1" presId="urn:microsoft.com/office/officeart/2016/7/layout/LinearArrowProcessNumbered"/>
    <dgm:cxn modelId="{F63C7889-BB31-4165-AE67-CCC7CF3C1AD7}" type="presOf" srcId="{D8CB56E6-D62C-4EAD-B449-EE7FCB9A0A5C}" destId="{7D950B2B-8BB1-46F6-8E5D-92A30CAC5545}" srcOrd="0" destOrd="0" presId="urn:microsoft.com/office/officeart/2016/7/layout/LinearArrowProcessNumbered"/>
    <dgm:cxn modelId="{2D8A708A-3519-4B78-88E7-91F945F21EF8}" srcId="{22F86455-64E2-4099-8115-10B130AB7FD1}" destId="{6CFC4AAE-49C3-4C66-BF4C-43E8B4471139}" srcOrd="0" destOrd="0" parTransId="{53D1EAAD-660D-41B6-A82F-2A6A9A000669}" sibTransId="{C823EB68-66EA-4D31-9726-6E48EC735D30}"/>
    <dgm:cxn modelId="{47490C8F-4A8D-4D02-A5EB-7DF49EBC5841}" srcId="{3560A1C9-8695-45B1-A207-3E9D38D76D67}" destId="{F179E8C9-94AA-4B91-A3CA-39C8F9B61BC7}" srcOrd="5" destOrd="0" parTransId="{DA887FCA-1CD8-432F-B0EB-AB50EEC0E9D9}" sibTransId="{6BD4C66F-323C-4AB5-A3A4-94E1D9615055}"/>
    <dgm:cxn modelId="{E210EF92-EB41-4EDB-B0EA-571BE3244E36}" type="presOf" srcId="{3C9526EA-AD87-4AF2-B919-B634ED9A73C9}" destId="{A406F77C-E86C-4E1C-9438-47ED51F4C518}" srcOrd="0" destOrd="0" presId="urn:microsoft.com/office/officeart/2016/7/layout/LinearArrowProcessNumbered"/>
    <dgm:cxn modelId="{CCDBC9A6-D822-4049-AAAC-734175A69F56}" type="presOf" srcId="{D856637F-1A9E-4E6E-8A8D-C6AB8C66FB3D}" destId="{B66C44AF-62FF-409D-845C-ADFFC678C808}" srcOrd="0" destOrd="0" presId="urn:microsoft.com/office/officeart/2016/7/layout/LinearArrowProcessNumbered"/>
    <dgm:cxn modelId="{420B74AC-A3A9-47DF-9F46-2FF540BAE10F}" type="presOf" srcId="{53C2C08F-ABBB-4B92-B4CF-CB3F05288055}" destId="{8C83EFC1-8D37-4D02-AAF9-D16D077731FE}" srcOrd="0" destOrd="1" presId="urn:microsoft.com/office/officeart/2016/7/layout/LinearArrowProcessNumbered"/>
    <dgm:cxn modelId="{83EFB2B8-B774-4F0D-A411-FC30F9AB642A}" srcId="{D8CB56E6-D62C-4EAD-B449-EE7FCB9A0A5C}" destId="{2F5C4C60-339F-401A-93E6-AC286268A669}" srcOrd="0" destOrd="0" parTransId="{B0AF3046-9781-4805-89EE-5301D8477FD3}" sibTransId="{CD82B868-9666-43B0-9BA7-B31980D43FE7}"/>
    <dgm:cxn modelId="{E46007C1-497B-43D3-93CE-51E0BB2849CE}" type="presOf" srcId="{C77A2914-6AD7-44B2-8D4E-CC962DBBB530}" destId="{A3200E98-4C35-48A0-91EB-EA0E68F21E3C}" srcOrd="0" destOrd="1" presId="urn:microsoft.com/office/officeart/2016/7/layout/LinearArrowProcessNumbered"/>
    <dgm:cxn modelId="{2D78A7C2-BF0A-43E6-B96A-F769835B03DE}" type="presOf" srcId="{DA24D575-E17B-44DD-9C3B-A873A5917413}" destId="{6912391E-2C46-4D40-B98C-C83415D78507}" srcOrd="0" destOrd="1" presId="urn:microsoft.com/office/officeart/2016/7/layout/LinearArrowProcessNumbered"/>
    <dgm:cxn modelId="{20117AD9-B529-475D-B84B-DE437E577A6E}" srcId="{3560A1C9-8695-45B1-A207-3E9D38D76D67}" destId="{22F86455-64E2-4099-8115-10B130AB7FD1}" srcOrd="1" destOrd="0" parTransId="{B84A7CB2-2E6A-4961-822C-6BD7A621CBAA}" sibTransId="{10F21C73-7564-4773-92A7-0AC3B4474861}"/>
    <dgm:cxn modelId="{53C7CBE8-D98E-40F4-A436-062E534ECAF2}" type="presOf" srcId="{6CFC4AAE-49C3-4C66-BF4C-43E8B4471139}" destId="{84535B0F-C633-44AC-8F3F-EDEF5AE38312}" srcOrd="0" destOrd="1" presId="urn:microsoft.com/office/officeart/2016/7/layout/LinearArrowProcessNumbered"/>
    <dgm:cxn modelId="{E22BCFF0-1BE1-44D7-8343-0B0A5EAE656D}" type="presOf" srcId="{6BD4C66F-323C-4AB5-A3A4-94E1D9615055}" destId="{4D9DA5AA-0709-4F7A-AD86-AE6B6BE989B9}" srcOrd="0" destOrd="0" presId="urn:microsoft.com/office/officeart/2016/7/layout/LinearArrowProcessNumbered"/>
    <dgm:cxn modelId="{9E0540F0-9A37-4ED1-8802-C3BC7E4116E4}" type="presParOf" srcId="{3ECAAECC-AD5C-4551-970D-C7122C86FBCA}" destId="{FBCFBC56-2A48-4128-BFAD-F38DFF6D33F4}" srcOrd="0" destOrd="0" presId="urn:microsoft.com/office/officeart/2016/7/layout/LinearArrowProcessNumbered"/>
    <dgm:cxn modelId="{16F47660-7920-4CB9-98EF-3C74735B8F1C}" type="presParOf" srcId="{FBCFBC56-2A48-4128-BFAD-F38DFF6D33F4}" destId="{F5271B05-FBA1-427E-9598-E318E7A951C5}" srcOrd="0" destOrd="0" presId="urn:microsoft.com/office/officeart/2016/7/layout/LinearArrowProcessNumbered"/>
    <dgm:cxn modelId="{0761528D-203E-4EBD-9E70-3A6FFC9A6C8A}" type="presParOf" srcId="{FBCFBC56-2A48-4128-BFAD-F38DFF6D33F4}" destId="{2F95A67E-A4A7-4B89-991B-02AF8AEFA02E}" srcOrd="1" destOrd="0" presId="urn:microsoft.com/office/officeart/2016/7/layout/LinearArrowProcessNumbered"/>
    <dgm:cxn modelId="{4522D9E9-7D40-49B9-94B9-79E29E5F422B}" type="presParOf" srcId="{2F95A67E-A4A7-4B89-991B-02AF8AEFA02E}" destId="{7269CF15-7775-4A5E-8A62-14A5968D5686}" srcOrd="0" destOrd="0" presId="urn:microsoft.com/office/officeart/2016/7/layout/LinearArrowProcessNumbered"/>
    <dgm:cxn modelId="{186F8033-F189-4224-A4E6-2B3E75BB0018}" type="presParOf" srcId="{2F95A67E-A4A7-4B89-991B-02AF8AEFA02E}" destId="{BC91FC10-047B-4618-A717-6862E60D31B0}" srcOrd="1" destOrd="0" presId="urn:microsoft.com/office/officeart/2016/7/layout/LinearArrowProcessNumbered"/>
    <dgm:cxn modelId="{53B1BED4-DB2C-4DB2-8306-1B6B76362110}" type="presParOf" srcId="{2F95A67E-A4A7-4B89-991B-02AF8AEFA02E}" destId="{0391D1A5-69BF-48C5-A60D-AEAA3A566997}" srcOrd="2" destOrd="0" presId="urn:microsoft.com/office/officeart/2016/7/layout/LinearArrowProcessNumbered"/>
    <dgm:cxn modelId="{F13D1A50-4462-4197-BE18-94EB678CFB89}" type="presParOf" srcId="{2F95A67E-A4A7-4B89-991B-02AF8AEFA02E}" destId="{52B0F1FD-2E80-452F-B8B4-E06529E13D57}" srcOrd="3" destOrd="0" presId="urn:microsoft.com/office/officeart/2016/7/layout/LinearArrowProcessNumbered"/>
    <dgm:cxn modelId="{E6C7A22A-D41E-4A35-B3E9-04A612283128}" type="presParOf" srcId="{FBCFBC56-2A48-4128-BFAD-F38DFF6D33F4}" destId="{6912391E-2C46-4D40-B98C-C83415D78507}" srcOrd="2" destOrd="0" presId="urn:microsoft.com/office/officeart/2016/7/layout/LinearArrowProcessNumbered"/>
    <dgm:cxn modelId="{22EEC065-67AE-4045-825D-C260C1C7F864}" type="presParOf" srcId="{3ECAAECC-AD5C-4551-970D-C7122C86FBCA}" destId="{EEA439C5-CBA6-471F-A433-A5188E7A67CB}" srcOrd="1" destOrd="0" presId="urn:microsoft.com/office/officeart/2016/7/layout/LinearArrowProcessNumbered"/>
    <dgm:cxn modelId="{0A23AD59-6F1A-47D3-95A4-22772E448F64}" type="presParOf" srcId="{3ECAAECC-AD5C-4551-970D-C7122C86FBCA}" destId="{DF2B2C76-37FC-4EB1-894F-5AB027127693}" srcOrd="2" destOrd="0" presId="urn:microsoft.com/office/officeart/2016/7/layout/LinearArrowProcessNumbered"/>
    <dgm:cxn modelId="{69973C45-08B8-4BFB-92AD-D5BB85B1F14C}" type="presParOf" srcId="{DF2B2C76-37FC-4EB1-894F-5AB027127693}" destId="{AB585439-E24E-475A-A8CB-3921A979DADA}" srcOrd="0" destOrd="0" presId="urn:microsoft.com/office/officeart/2016/7/layout/LinearArrowProcessNumbered"/>
    <dgm:cxn modelId="{5A916A46-AAA9-4555-B19C-6BB3A830F5E5}" type="presParOf" srcId="{DF2B2C76-37FC-4EB1-894F-5AB027127693}" destId="{44086653-2FAE-4186-AC17-11F8619CFC72}" srcOrd="1" destOrd="0" presId="urn:microsoft.com/office/officeart/2016/7/layout/LinearArrowProcessNumbered"/>
    <dgm:cxn modelId="{FAD8EA74-9592-4088-AE9D-92F03F7BEDD3}" type="presParOf" srcId="{44086653-2FAE-4186-AC17-11F8619CFC72}" destId="{ED0ACEF8-1D1E-4A17-9441-38A0DE8892CE}" srcOrd="0" destOrd="0" presId="urn:microsoft.com/office/officeart/2016/7/layout/LinearArrowProcessNumbered"/>
    <dgm:cxn modelId="{0B3392E0-0A33-4F5D-9985-C25D33B89DBD}" type="presParOf" srcId="{44086653-2FAE-4186-AC17-11F8619CFC72}" destId="{2D3DFC50-B2D3-4CC5-97FC-D227C37D88D2}" srcOrd="1" destOrd="0" presId="urn:microsoft.com/office/officeart/2016/7/layout/LinearArrowProcessNumbered"/>
    <dgm:cxn modelId="{81625E7D-A028-44AF-B08D-29C81AE6B416}" type="presParOf" srcId="{44086653-2FAE-4186-AC17-11F8619CFC72}" destId="{C76E1EB3-CC7E-42FB-AA65-0B93F7D70901}" srcOrd="2" destOrd="0" presId="urn:microsoft.com/office/officeart/2016/7/layout/LinearArrowProcessNumbered"/>
    <dgm:cxn modelId="{790B2A00-ACE0-4454-B126-0DF5D08210B8}" type="presParOf" srcId="{44086653-2FAE-4186-AC17-11F8619CFC72}" destId="{5618E9D5-283C-42E1-8D68-F4D9FF340708}" srcOrd="3" destOrd="0" presId="urn:microsoft.com/office/officeart/2016/7/layout/LinearArrowProcessNumbered"/>
    <dgm:cxn modelId="{D45DB908-E17C-4268-B5C4-2A3F55100D02}" type="presParOf" srcId="{DF2B2C76-37FC-4EB1-894F-5AB027127693}" destId="{84535B0F-C633-44AC-8F3F-EDEF5AE38312}" srcOrd="2" destOrd="0" presId="urn:microsoft.com/office/officeart/2016/7/layout/LinearArrowProcessNumbered"/>
    <dgm:cxn modelId="{A8E71380-1CD3-4AC9-B3D7-C2AE7A832851}" type="presParOf" srcId="{3ECAAECC-AD5C-4551-970D-C7122C86FBCA}" destId="{2BF6064D-239C-420E-8F52-7FFBE8DF5F38}" srcOrd="3" destOrd="0" presId="urn:microsoft.com/office/officeart/2016/7/layout/LinearArrowProcessNumbered"/>
    <dgm:cxn modelId="{5B989564-FB46-434B-8234-8D3A2F73BA10}" type="presParOf" srcId="{3ECAAECC-AD5C-4551-970D-C7122C86FBCA}" destId="{45D07F46-A6F4-4751-9933-75241602F8DF}" srcOrd="4" destOrd="0" presId="urn:microsoft.com/office/officeart/2016/7/layout/LinearArrowProcessNumbered"/>
    <dgm:cxn modelId="{1B160433-7FCF-49F8-A3A5-66CA5C085971}" type="presParOf" srcId="{45D07F46-A6F4-4751-9933-75241602F8DF}" destId="{B25232A0-2E27-4E41-9D61-34E18D6DD985}" srcOrd="0" destOrd="0" presId="urn:microsoft.com/office/officeart/2016/7/layout/LinearArrowProcessNumbered"/>
    <dgm:cxn modelId="{74B7C40F-CAFE-4C58-A854-8D888FEA131B}" type="presParOf" srcId="{45D07F46-A6F4-4751-9933-75241602F8DF}" destId="{6C7E14AC-6CAB-4953-8576-3022983E608B}" srcOrd="1" destOrd="0" presId="urn:microsoft.com/office/officeart/2016/7/layout/LinearArrowProcessNumbered"/>
    <dgm:cxn modelId="{70401D18-A206-4784-B63E-75FB8B9E1486}" type="presParOf" srcId="{6C7E14AC-6CAB-4953-8576-3022983E608B}" destId="{2DAFEB41-E705-4F44-86CF-C112E6E00889}" srcOrd="0" destOrd="0" presId="urn:microsoft.com/office/officeart/2016/7/layout/LinearArrowProcessNumbered"/>
    <dgm:cxn modelId="{0CA90425-7D9F-47A0-AE91-A9FCF98B6B2E}" type="presParOf" srcId="{6C7E14AC-6CAB-4953-8576-3022983E608B}" destId="{8B8D1A53-8330-42D8-AF72-CADCF8EFDE55}" srcOrd="1" destOrd="0" presId="urn:microsoft.com/office/officeart/2016/7/layout/LinearArrowProcessNumbered"/>
    <dgm:cxn modelId="{21FB6D69-E555-453B-8892-648791869551}" type="presParOf" srcId="{6C7E14AC-6CAB-4953-8576-3022983E608B}" destId="{A406F77C-E86C-4E1C-9438-47ED51F4C518}" srcOrd="2" destOrd="0" presId="urn:microsoft.com/office/officeart/2016/7/layout/LinearArrowProcessNumbered"/>
    <dgm:cxn modelId="{8B294BEE-AF27-478C-B3A3-8AEC6329ACC0}" type="presParOf" srcId="{6C7E14AC-6CAB-4953-8576-3022983E608B}" destId="{6A539A29-0080-4FD1-9949-D97C06713FAF}" srcOrd="3" destOrd="0" presId="urn:microsoft.com/office/officeart/2016/7/layout/LinearArrowProcessNumbered"/>
    <dgm:cxn modelId="{B7A0AA7E-0AB1-42B5-8BE1-0428E16212BC}" type="presParOf" srcId="{45D07F46-A6F4-4751-9933-75241602F8DF}" destId="{A3200E98-4C35-48A0-91EB-EA0E68F21E3C}" srcOrd="2" destOrd="0" presId="urn:microsoft.com/office/officeart/2016/7/layout/LinearArrowProcessNumbered"/>
    <dgm:cxn modelId="{CD5F9BFF-DC3F-46B5-89BC-C3C60A5DD8B1}" type="presParOf" srcId="{3ECAAECC-AD5C-4551-970D-C7122C86FBCA}" destId="{495B9893-3404-4310-8268-34DA229628CC}" srcOrd="5" destOrd="0" presId="urn:microsoft.com/office/officeart/2016/7/layout/LinearArrowProcessNumbered"/>
    <dgm:cxn modelId="{BB2E3E97-B1FD-4340-B93A-6558DABC994E}" type="presParOf" srcId="{3ECAAECC-AD5C-4551-970D-C7122C86FBCA}" destId="{89968B9B-D0EE-4186-AA6A-5FAD1B418141}" srcOrd="6" destOrd="0" presId="urn:microsoft.com/office/officeart/2016/7/layout/LinearArrowProcessNumbered"/>
    <dgm:cxn modelId="{05EB7A5F-BB66-4D01-A8D6-F42D6CD5DA10}" type="presParOf" srcId="{89968B9B-D0EE-4186-AA6A-5FAD1B418141}" destId="{4DE918DB-B7FE-4604-8447-1777C9CB4C43}" srcOrd="0" destOrd="0" presId="urn:microsoft.com/office/officeart/2016/7/layout/LinearArrowProcessNumbered"/>
    <dgm:cxn modelId="{0FC88844-7F50-49EC-B76B-7417096CA955}" type="presParOf" srcId="{89968B9B-D0EE-4186-AA6A-5FAD1B418141}" destId="{4AC2CC16-C050-4202-B179-0346BD85A1EA}" srcOrd="1" destOrd="0" presId="urn:microsoft.com/office/officeart/2016/7/layout/LinearArrowProcessNumbered"/>
    <dgm:cxn modelId="{8C63FE63-542A-4F71-91F6-0021D2EF482F}" type="presParOf" srcId="{4AC2CC16-C050-4202-B179-0346BD85A1EA}" destId="{C3D856AB-076B-414D-906F-007929A8E91E}" srcOrd="0" destOrd="0" presId="urn:microsoft.com/office/officeart/2016/7/layout/LinearArrowProcessNumbered"/>
    <dgm:cxn modelId="{4F5D902C-972E-4279-B5B0-C7FD234B9447}" type="presParOf" srcId="{4AC2CC16-C050-4202-B179-0346BD85A1EA}" destId="{4E9B2139-B4B8-4EC8-97CA-FF1DAA95BE57}" srcOrd="1" destOrd="0" presId="urn:microsoft.com/office/officeart/2016/7/layout/LinearArrowProcessNumbered"/>
    <dgm:cxn modelId="{75BA55BB-D6F9-485B-9A4A-F445BC7507A1}" type="presParOf" srcId="{4AC2CC16-C050-4202-B179-0346BD85A1EA}" destId="{A9F01F25-65BA-4015-9FE7-E8FD65E93817}" srcOrd="2" destOrd="0" presId="urn:microsoft.com/office/officeart/2016/7/layout/LinearArrowProcessNumbered"/>
    <dgm:cxn modelId="{EAF9DF93-3806-4CC1-8D5A-A320A54F5E20}" type="presParOf" srcId="{4AC2CC16-C050-4202-B179-0346BD85A1EA}" destId="{98353621-0FE7-45B4-B75A-EC30BAE7F9DD}" srcOrd="3" destOrd="0" presId="urn:microsoft.com/office/officeart/2016/7/layout/LinearArrowProcessNumbered"/>
    <dgm:cxn modelId="{764EBFB9-0B78-4923-9A30-D0956F351809}" type="presParOf" srcId="{89968B9B-D0EE-4186-AA6A-5FAD1B418141}" destId="{8C83EFC1-8D37-4D02-AAF9-D16D077731FE}" srcOrd="2" destOrd="0" presId="urn:microsoft.com/office/officeart/2016/7/layout/LinearArrowProcessNumbered"/>
    <dgm:cxn modelId="{A5338B09-F1FA-48A3-B8E1-159EF990AB1B}" type="presParOf" srcId="{3ECAAECC-AD5C-4551-970D-C7122C86FBCA}" destId="{466CF298-5EF9-4CB5-AD01-7AB4C20674C5}" srcOrd="7" destOrd="0" presId="urn:microsoft.com/office/officeart/2016/7/layout/LinearArrowProcessNumbered"/>
    <dgm:cxn modelId="{210C3C47-5725-4D0D-903D-322FF6F469BC}" type="presParOf" srcId="{3ECAAECC-AD5C-4551-970D-C7122C86FBCA}" destId="{B5ACB4E9-9931-4385-B239-853173854330}" srcOrd="8" destOrd="0" presId="urn:microsoft.com/office/officeart/2016/7/layout/LinearArrowProcessNumbered"/>
    <dgm:cxn modelId="{3FF0E331-9A55-4DC7-ADD3-A2B5493A29DC}" type="presParOf" srcId="{B5ACB4E9-9931-4385-B239-853173854330}" destId="{8279FAE0-5341-42C8-94D2-EF244BA4DD61}" srcOrd="0" destOrd="0" presId="urn:microsoft.com/office/officeart/2016/7/layout/LinearArrowProcessNumbered"/>
    <dgm:cxn modelId="{DB83B148-758E-48C6-8F46-363F796AA944}" type="presParOf" srcId="{B5ACB4E9-9931-4385-B239-853173854330}" destId="{4804F381-176A-40BE-B768-97F4F1510F1E}" srcOrd="1" destOrd="0" presId="urn:microsoft.com/office/officeart/2016/7/layout/LinearArrowProcessNumbered"/>
    <dgm:cxn modelId="{BFB01F2F-3710-4708-8C95-16689E1CF010}" type="presParOf" srcId="{4804F381-176A-40BE-B768-97F4F1510F1E}" destId="{504CC27C-A2FA-4A69-A42F-FE33FBB35C3A}" srcOrd="0" destOrd="0" presId="urn:microsoft.com/office/officeart/2016/7/layout/LinearArrowProcessNumbered"/>
    <dgm:cxn modelId="{736E3CF2-F308-4FAB-B62B-DA0FE2F17711}" type="presParOf" srcId="{4804F381-176A-40BE-B768-97F4F1510F1E}" destId="{70B70995-C282-4FFA-9F85-A960F0359425}" srcOrd="1" destOrd="0" presId="urn:microsoft.com/office/officeart/2016/7/layout/LinearArrowProcessNumbered"/>
    <dgm:cxn modelId="{8EDB2DEE-6C85-4432-9F1B-A1881BC27532}" type="presParOf" srcId="{4804F381-176A-40BE-B768-97F4F1510F1E}" destId="{B66C44AF-62FF-409D-845C-ADFFC678C808}" srcOrd="2" destOrd="0" presId="urn:microsoft.com/office/officeart/2016/7/layout/LinearArrowProcessNumbered"/>
    <dgm:cxn modelId="{14F50157-375D-459A-8F1A-08B6F69A13BC}" type="presParOf" srcId="{4804F381-176A-40BE-B768-97F4F1510F1E}" destId="{F81362A3-7F31-40DD-A33B-1C5F4E3BBCBA}" srcOrd="3" destOrd="0" presId="urn:microsoft.com/office/officeart/2016/7/layout/LinearArrowProcessNumbered"/>
    <dgm:cxn modelId="{2A430076-7087-4D60-869A-5EBBF8C32AE0}" type="presParOf" srcId="{B5ACB4E9-9931-4385-B239-853173854330}" destId="{7D950B2B-8BB1-46F6-8E5D-92A30CAC5545}" srcOrd="2" destOrd="0" presId="urn:microsoft.com/office/officeart/2016/7/layout/LinearArrowProcessNumbered"/>
    <dgm:cxn modelId="{B7823CB5-0D09-4DCB-B3EE-50E66AA775A6}" type="presParOf" srcId="{3ECAAECC-AD5C-4551-970D-C7122C86FBCA}" destId="{A4BC5B50-5CC8-42CB-9532-1B7F5DD0179B}" srcOrd="9" destOrd="0" presId="urn:microsoft.com/office/officeart/2016/7/layout/LinearArrowProcessNumbered"/>
    <dgm:cxn modelId="{B0A647F8-0056-461D-8138-694DF37E4E13}" type="presParOf" srcId="{3ECAAECC-AD5C-4551-970D-C7122C86FBCA}" destId="{2044B26E-0AD2-427C-8948-22CD43C4263E}" srcOrd="10" destOrd="0" presId="urn:microsoft.com/office/officeart/2016/7/layout/LinearArrowProcessNumbered"/>
    <dgm:cxn modelId="{5460CB39-6DA9-46A6-AAFC-932961C88AB4}" type="presParOf" srcId="{2044B26E-0AD2-427C-8948-22CD43C4263E}" destId="{6FA063E6-3FFE-4FCD-934B-2947A3F18BB3}" srcOrd="0" destOrd="0" presId="urn:microsoft.com/office/officeart/2016/7/layout/LinearArrowProcessNumbered"/>
    <dgm:cxn modelId="{31368CD6-A2AA-4E93-9CB4-271836582DD4}" type="presParOf" srcId="{2044B26E-0AD2-427C-8948-22CD43C4263E}" destId="{E3EE3088-07CC-4E3D-B728-CAD004EAE0D7}" srcOrd="1" destOrd="0" presId="urn:microsoft.com/office/officeart/2016/7/layout/LinearArrowProcessNumbered"/>
    <dgm:cxn modelId="{F56D32BB-6278-4916-99CF-59A051D7797E}" type="presParOf" srcId="{E3EE3088-07CC-4E3D-B728-CAD004EAE0D7}" destId="{1EDD9D31-0DA7-43DA-B8DE-7ECB3A99EFB1}" srcOrd="0" destOrd="0" presId="urn:microsoft.com/office/officeart/2016/7/layout/LinearArrowProcessNumbered"/>
    <dgm:cxn modelId="{E3BBF193-9D7F-42B1-A07E-A899C69A333D}" type="presParOf" srcId="{E3EE3088-07CC-4E3D-B728-CAD004EAE0D7}" destId="{CBE12669-9722-4E3B-B12D-E4C31FDA531D}" srcOrd="1" destOrd="0" presId="urn:microsoft.com/office/officeart/2016/7/layout/LinearArrowProcessNumbered"/>
    <dgm:cxn modelId="{B0E7BEB5-84AA-4567-8DCF-FE0A0CC20655}" type="presParOf" srcId="{E3EE3088-07CC-4E3D-B728-CAD004EAE0D7}" destId="{4D9DA5AA-0709-4F7A-AD86-AE6B6BE989B9}" srcOrd="2" destOrd="0" presId="urn:microsoft.com/office/officeart/2016/7/layout/LinearArrowProcessNumbered"/>
    <dgm:cxn modelId="{B5A58376-AAE7-4134-894B-1A3266E3A1BB}" type="presParOf" srcId="{E3EE3088-07CC-4E3D-B728-CAD004EAE0D7}" destId="{078F6D16-52A9-439C-93D9-408C09749A67}" srcOrd="3" destOrd="0" presId="urn:microsoft.com/office/officeart/2016/7/layout/LinearArrowProcessNumbered"/>
    <dgm:cxn modelId="{4BBBD762-02BB-40EC-B328-D71FF253CB70}" type="presParOf" srcId="{2044B26E-0AD2-427C-8948-22CD43C4263E}" destId="{C1651FA3-2161-46A2-922C-F313B9433494}"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271A60-4CB2-475D-A69B-B558C3A46468}"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E78D258E-39AB-476F-A533-E1E8B6741BAD}">
      <dgm:prSet/>
      <dgm:spPr/>
      <dgm:t>
        <a:bodyPr/>
        <a:lstStyle/>
        <a:p>
          <a:r>
            <a:rPr lang="en-US" b="0" baseline="0"/>
            <a:t>Recalibrate densities within newly revised and defined residential districts to provide for more diverse housing options. </a:t>
          </a:r>
          <a:endParaRPr lang="en-US"/>
        </a:p>
      </dgm:t>
    </dgm:pt>
    <dgm:pt modelId="{BBF07E85-BAE3-459D-9602-AE0747A26813}" type="parTrans" cxnId="{7B104412-AF61-41AA-94C2-AC6BA2D1EA6C}">
      <dgm:prSet/>
      <dgm:spPr/>
      <dgm:t>
        <a:bodyPr/>
        <a:lstStyle/>
        <a:p>
          <a:endParaRPr lang="en-US"/>
        </a:p>
      </dgm:t>
    </dgm:pt>
    <dgm:pt modelId="{2B56BA91-FDB8-42DC-BF71-5095DB614EB0}" type="sibTrans" cxnId="{7B104412-AF61-41AA-94C2-AC6BA2D1EA6C}">
      <dgm:prSet/>
      <dgm:spPr/>
      <dgm:t>
        <a:bodyPr/>
        <a:lstStyle/>
        <a:p>
          <a:endParaRPr lang="en-US"/>
        </a:p>
      </dgm:t>
    </dgm:pt>
    <dgm:pt modelId="{8FFFCF57-C835-4440-9DF2-DDC2B7BF0DA7}">
      <dgm:prSet/>
      <dgm:spPr/>
      <dgm:t>
        <a:bodyPr/>
        <a:lstStyle/>
        <a:p>
          <a:r>
            <a:rPr lang="en-US" b="0" baseline="0"/>
            <a:t>Consider implementing maximum impervious surface coverage requirements in all districts</a:t>
          </a:r>
          <a:endParaRPr lang="en-US"/>
        </a:p>
      </dgm:t>
    </dgm:pt>
    <dgm:pt modelId="{7EA59B8A-01B2-4085-B81D-2D595F537A09}" type="parTrans" cxnId="{1264C4BE-DD60-4C8A-8CB9-BD0624B1DEEC}">
      <dgm:prSet/>
      <dgm:spPr/>
      <dgm:t>
        <a:bodyPr/>
        <a:lstStyle/>
        <a:p>
          <a:endParaRPr lang="en-US"/>
        </a:p>
      </dgm:t>
    </dgm:pt>
    <dgm:pt modelId="{3EE060D9-C3BB-437F-936B-49E6519286B2}" type="sibTrans" cxnId="{1264C4BE-DD60-4C8A-8CB9-BD0624B1DEEC}">
      <dgm:prSet/>
      <dgm:spPr/>
      <dgm:t>
        <a:bodyPr/>
        <a:lstStyle/>
        <a:p>
          <a:endParaRPr lang="en-US"/>
        </a:p>
      </dgm:t>
    </dgm:pt>
    <dgm:pt modelId="{5A04712F-1929-4ECB-8403-BF8AC37F932D}">
      <dgm:prSet/>
      <dgm:spPr/>
      <dgm:t>
        <a:bodyPr/>
        <a:lstStyle/>
        <a:p>
          <a:r>
            <a:rPr lang="en-US" b="0" baseline="0"/>
            <a:t>Provide clear dimensional tables, measurements, and graphics</a:t>
          </a:r>
          <a:endParaRPr lang="en-US"/>
        </a:p>
      </dgm:t>
    </dgm:pt>
    <dgm:pt modelId="{DE93601E-1355-4B3E-8716-5F084D60AD4A}" type="parTrans" cxnId="{086C5EE6-337D-4926-B18A-855CC468D8CA}">
      <dgm:prSet/>
      <dgm:spPr/>
      <dgm:t>
        <a:bodyPr/>
        <a:lstStyle/>
        <a:p>
          <a:endParaRPr lang="en-US"/>
        </a:p>
      </dgm:t>
    </dgm:pt>
    <dgm:pt modelId="{8DC23FDF-F9A7-474C-9ACD-6E1FBC151D52}" type="sibTrans" cxnId="{086C5EE6-337D-4926-B18A-855CC468D8CA}">
      <dgm:prSet/>
      <dgm:spPr/>
      <dgm:t>
        <a:bodyPr/>
        <a:lstStyle/>
        <a:p>
          <a:endParaRPr lang="en-US"/>
        </a:p>
      </dgm:t>
    </dgm:pt>
    <dgm:pt modelId="{347E1D2A-C345-4167-A5AB-6B5787EC3856}">
      <dgm:prSet/>
      <dgm:spPr/>
      <dgm:t>
        <a:bodyPr/>
        <a:lstStyle/>
        <a:p>
          <a:r>
            <a:rPr lang="en-US" b="0" baseline="0"/>
            <a:t>Consider using floor area ratio to limit bulk in commercial and industrial districts</a:t>
          </a:r>
          <a:endParaRPr lang="en-US"/>
        </a:p>
      </dgm:t>
    </dgm:pt>
    <dgm:pt modelId="{CB098540-AD43-4AFA-A00A-40B423A0BB93}" type="parTrans" cxnId="{01329BED-C18E-4D1F-B35B-9542CFCD7F1A}">
      <dgm:prSet/>
      <dgm:spPr/>
      <dgm:t>
        <a:bodyPr/>
        <a:lstStyle/>
        <a:p>
          <a:endParaRPr lang="en-US"/>
        </a:p>
      </dgm:t>
    </dgm:pt>
    <dgm:pt modelId="{BE190D0A-05E5-4ED4-B738-6F59F4C7DAB0}" type="sibTrans" cxnId="{01329BED-C18E-4D1F-B35B-9542CFCD7F1A}">
      <dgm:prSet/>
      <dgm:spPr/>
      <dgm:t>
        <a:bodyPr/>
        <a:lstStyle/>
        <a:p>
          <a:endParaRPr lang="en-US"/>
        </a:p>
      </dgm:t>
    </dgm:pt>
    <dgm:pt modelId="{CF8FA268-D59D-42DF-9A28-743F4A2AFB2B}">
      <dgm:prSet/>
      <dgm:spPr/>
      <dgm:t>
        <a:bodyPr/>
        <a:lstStyle/>
        <a:p>
          <a:r>
            <a:rPr lang="en-US" b="0" baseline="0" dirty="0"/>
            <a:t>Provide flexible setbacks within different residential districts that provide a range of housing options to address housing affordability</a:t>
          </a:r>
          <a:endParaRPr lang="en-US" dirty="0"/>
        </a:p>
      </dgm:t>
    </dgm:pt>
    <dgm:pt modelId="{65DE48A7-90C8-48D9-9F86-13A305D468CD}" type="parTrans" cxnId="{8EA2457A-7ECA-419C-925F-FAA4E152E0D3}">
      <dgm:prSet/>
      <dgm:spPr/>
      <dgm:t>
        <a:bodyPr/>
        <a:lstStyle/>
        <a:p>
          <a:endParaRPr lang="en-US"/>
        </a:p>
      </dgm:t>
    </dgm:pt>
    <dgm:pt modelId="{A983ACBB-EE45-417E-B5F7-FBF6CEB22ED9}" type="sibTrans" cxnId="{8EA2457A-7ECA-419C-925F-FAA4E152E0D3}">
      <dgm:prSet/>
      <dgm:spPr/>
      <dgm:t>
        <a:bodyPr/>
        <a:lstStyle/>
        <a:p>
          <a:endParaRPr lang="en-US"/>
        </a:p>
      </dgm:t>
    </dgm:pt>
    <dgm:pt modelId="{ED5527B5-D77F-4924-8DEB-148CDB1F6119}">
      <dgm:prSet/>
      <dgm:spPr/>
      <dgm:t>
        <a:bodyPr/>
        <a:lstStyle/>
        <a:p>
          <a:r>
            <a:rPr lang="en-US" b="0" baseline="0"/>
            <a:t>Reduce or right-size minimum parking requirements. </a:t>
          </a:r>
          <a:endParaRPr lang="en-US"/>
        </a:p>
      </dgm:t>
    </dgm:pt>
    <dgm:pt modelId="{CF179BFB-9FB7-43B2-85B4-4114374AD70E}" type="parTrans" cxnId="{788CC3C6-47B7-4E1F-8B41-90DF1335D5D9}">
      <dgm:prSet/>
      <dgm:spPr/>
      <dgm:t>
        <a:bodyPr/>
        <a:lstStyle/>
        <a:p>
          <a:endParaRPr lang="en-US"/>
        </a:p>
      </dgm:t>
    </dgm:pt>
    <dgm:pt modelId="{D561F6CE-227A-4C1C-BAF2-92264F28A848}" type="sibTrans" cxnId="{788CC3C6-47B7-4E1F-8B41-90DF1335D5D9}">
      <dgm:prSet/>
      <dgm:spPr/>
      <dgm:t>
        <a:bodyPr/>
        <a:lstStyle/>
        <a:p>
          <a:endParaRPr lang="en-US"/>
        </a:p>
      </dgm:t>
    </dgm:pt>
    <dgm:pt modelId="{0105DB1A-500D-45CC-8CDA-4C58C7B68FC0}">
      <dgm:prSet/>
      <dgm:spPr/>
      <dgm:t>
        <a:bodyPr/>
        <a:lstStyle/>
        <a:p>
          <a:r>
            <a:rPr lang="en-US" b="0" baseline="0" dirty="0"/>
            <a:t>Add an administrative process for minor adjustments to parking standards on a project-specific basis. </a:t>
          </a:r>
          <a:endParaRPr lang="en-US" dirty="0"/>
        </a:p>
      </dgm:t>
    </dgm:pt>
    <dgm:pt modelId="{3DE97926-95D4-42A4-9B39-FC0910CB41D6}" type="parTrans" cxnId="{3E5E9630-9609-41DA-B5AB-F448465BAA99}">
      <dgm:prSet/>
      <dgm:spPr/>
      <dgm:t>
        <a:bodyPr/>
        <a:lstStyle/>
        <a:p>
          <a:endParaRPr lang="en-US"/>
        </a:p>
      </dgm:t>
    </dgm:pt>
    <dgm:pt modelId="{953454A8-13AC-43AD-9F1C-4E5D7EA1B416}" type="sibTrans" cxnId="{3E5E9630-9609-41DA-B5AB-F448465BAA99}">
      <dgm:prSet/>
      <dgm:spPr/>
      <dgm:t>
        <a:bodyPr/>
        <a:lstStyle/>
        <a:p>
          <a:endParaRPr lang="en-US"/>
        </a:p>
      </dgm:t>
    </dgm:pt>
    <dgm:pt modelId="{90CE31FA-4C81-4290-A748-280FF50CA882}">
      <dgm:prSet/>
      <dgm:spPr/>
      <dgm:t>
        <a:bodyPr/>
        <a:lstStyle/>
        <a:p>
          <a:r>
            <a:rPr lang="en-US" b="0" baseline="0"/>
            <a:t>Establish adequate public facilities regulations to control new development in unincorporated Ada County </a:t>
          </a:r>
          <a:endParaRPr lang="en-US" dirty="0"/>
        </a:p>
      </dgm:t>
    </dgm:pt>
    <dgm:pt modelId="{2ED17606-91AE-4736-9EFA-C46DCE94DB85}" type="parTrans" cxnId="{80D4000A-BEEE-4FDD-A19E-82716E14B5AB}">
      <dgm:prSet/>
      <dgm:spPr/>
      <dgm:t>
        <a:bodyPr/>
        <a:lstStyle/>
        <a:p>
          <a:endParaRPr lang="en-US"/>
        </a:p>
      </dgm:t>
    </dgm:pt>
    <dgm:pt modelId="{224F42BD-938F-4A53-BD5E-BF32A94521DC}" type="sibTrans" cxnId="{80D4000A-BEEE-4FDD-A19E-82716E14B5AB}">
      <dgm:prSet/>
      <dgm:spPr/>
      <dgm:t>
        <a:bodyPr/>
        <a:lstStyle/>
        <a:p>
          <a:endParaRPr lang="en-US"/>
        </a:p>
      </dgm:t>
    </dgm:pt>
    <dgm:pt modelId="{4379870F-E62E-49DF-BC9B-80BC1BF3E163}">
      <dgm:prSet/>
      <dgm:spPr/>
      <dgm:t>
        <a:bodyPr/>
        <a:lstStyle/>
        <a:p>
          <a:r>
            <a:rPr lang="en-US" b="0" baseline="0"/>
            <a:t>Simplify the point system and landscaping requirements by using effective graphics. </a:t>
          </a:r>
          <a:endParaRPr lang="en-US"/>
        </a:p>
      </dgm:t>
    </dgm:pt>
    <dgm:pt modelId="{99CBD781-9B09-4B34-9BC0-7D734350FD37}" type="parTrans" cxnId="{629228B4-23A8-455D-866B-604498AE15F0}">
      <dgm:prSet/>
      <dgm:spPr/>
      <dgm:t>
        <a:bodyPr/>
        <a:lstStyle/>
        <a:p>
          <a:endParaRPr lang="en-US"/>
        </a:p>
      </dgm:t>
    </dgm:pt>
    <dgm:pt modelId="{14095B13-E0DD-4958-8A27-1A2C15054EB7}" type="sibTrans" cxnId="{629228B4-23A8-455D-866B-604498AE15F0}">
      <dgm:prSet/>
      <dgm:spPr/>
      <dgm:t>
        <a:bodyPr/>
        <a:lstStyle/>
        <a:p>
          <a:endParaRPr lang="en-US"/>
        </a:p>
      </dgm:t>
    </dgm:pt>
    <dgm:pt modelId="{1ADE47F2-1F71-4525-B4EA-402C117630E1}">
      <dgm:prSet/>
      <dgm:spPr/>
      <dgm:t>
        <a:bodyPr/>
        <a:lstStyle/>
        <a:p>
          <a:r>
            <a:rPr lang="en-US" b="0" baseline="0"/>
            <a:t>Consider further regulating the placement of landscaping on a site while establishing more context-sensitive landscaping regulations. </a:t>
          </a:r>
          <a:endParaRPr lang="en-US"/>
        </a:p>
      </dgm:t>
    </dgm:pt>
    <dgm:pt modelId="{37BF4A52-9B2D-45C8-9876-C57F2DA449D2}" type="parTrans" cxnId="{DB041B99-84F5-439D-A6D8-FDD4C2C2E60F}">
      <dgm:prSet/>
      <dgm:spPr/>
      <dgm:t>
        <a:bodyPr/>
        <a:lstStyle/>
        <a:p>
          <a:endParaRPr lang="en-US"/>
        </a:p>
      </dgm:t>
    </dgm:pt>
    <dgm:pt modelId="{32BA50E1-9F4D-4A13-8C28-64291811CAE2}" type="sibTrans" cxnId="{DB041B99-84F5-439D-A6D8-FDD4C2C2E60F}">
      <dgm:prSet/>
      <dgm:spPr/>
      <dgm:t>
        <a:bodyPr/>
        <a:lstStyle/>
        <a:p>
          <a:endParaRPr lang="en-US"/>
        </a:p>
      </dgm:t>
    </dgm:pt>
    <dgm:pt modelId="{563B2A88-84BA-4318-B478-D075DBC1E884}">
      <dgm:prSet/>
      <dgm:spPr/>
      <dgm:t>
        <a:bodyPr/>
        <a:lstStyle/>
        <a:p>
          <a:r>
            <a:rPr lang="en-US" b="0" baseline="0"/>
            <a:t>Implement xeriscape landscaping options for non-irrigated developments. </a:t>
          </a:r>
          <a:endParaRPr lang="en-US"/>
        </a:p>
      </dgm:t>
    </dgm:pt>
    <dgm:pt modelId="{A6846970-53CC-49B8-B7D7-789311FDBA96}" type="parTrans" cxnId="{BA94769E-DBCB-495E-829E-5246333B12AD}">
      <dgm:prSet/>
      <dgm:spPr/>
      <dgm:t>
        <a:bodyPr/>
        <a:lstStyle/>
        <a:p>
          <a:endParaRPr lang="en-US"/>
        </a:p>
      </dgm:t>
    </dgm:pt>
    <dgm:pt modelId="{5BD3DE0F-B314-4912-A51F-3BE1A4555789}" type="sibTrans" cxnId="{BA94769E-DBCB-495E-829E-5246333B12AD}">
      <dgm:prSet/>
      <dgm:spPr/>
      <dgm:t>
        <a:bodyPr/>
        <a:lstStyle/>
        <a:p>
          <a:endParaRPr lang="en-US"/>
        </a:p>
      </dgm:t>
    </dgm:pt>
    <dgm:pt modelId="{88C181F9-B253-404E-BEE0-00794B4D4910}">
      <dgm:prSet/>
      <dgm:spPr/>
      <dgm:t>
        <a:bodyPr/>
        <a:lstStyle/>
        <a:p>
          <a:r>
            <a:rPr lang="en-US" b="0" baseline="0"/>
            <a:t>Revise the sign regulations and create regulations that meet content neutrality standards. </a:t>
          </a:r>
          <a:endParaRPr lang="en-US"/>
        </a:p>
      </dgm:t>
    </dgm:pt>
    <dgm:pt modelId="{45A84FA4-BC32-47E0-A4DC-20D9283B1641}" type="parTrans" cxnId="{D4A08563-41E7-421C-93D1-17EE8B4D4499}">
      <dgm:prSet/>
      <dgm:spPr/>
      <dgm:t>
        <a:bodyPr/>
        <a:lstStyle/>
        <a:p>
          <a:endParaRPr lang="en-US"/>
        </a:p>
      </dgm:t>
    </dgm:pt>
    <dgm:pt modelId="{AB456E06-2F3D-4A5D-AA43-B880DBE88805}" type="sibTrans" cxnId="{D4A08563-41E7-421C-93D1-17EE8B4D4499}">
      <dgm:prSet/>
      <dgm:spPr/>
      <dgm:t>
        <a:bodyPr/>
        <a:lstStyle/>
        <a:p>
          <a:endParaRPr lang="en-US"/>
        </a:p>
      </dgm:t>
    </dgm:pt>
    <dgm:pt modelId="{37417A38-B4A5-4DFC-9273-3558FECCA3AC}" type="pres">
      <dgm:prSet presAssocID="{94271A60-4CB2-475D-A69B-B558C3A46468}" presName="diagram" presStyleCnt="0">
        <dgm:presLayoutVars>
          <dgm:dir/>
          <dgm:resizeHandles val="exact"/>
        </dgm:presLayoutVars>
      </dgm:prSet>
      <dgm:spPr/>
    </dgm:pt>
    <dgm:pt modelId="{D6C64000-5E20-4CE2-9B19-6EA6295300DF}" type="pres">
      <dgm:prSet presAssocID="{E78D258E-39AB-476F-A533-E1E8B6741BAD}" presName="node" presStyleLbl="node1" presStyleIdx="0" presStyleCnt="12">
        <dgm:presLayoutVars>
          <dgm:bulletEnabled val="1"/>
        </dgm:presLayoutVars>
      </dgm:prSet>
      <dgm:spPr/>
    </dgm:pt>
    <dgm:pt modelId="{2B085854-8387-46DE-8F80-F4C405F25DA3}" type="pres">
      <dgm:prSet presAssocID="{2B56BA91-FDB8-42DC-BF71-5095DB614EB0}" presName="sibTrans" presStyleCnt="0"/>
      <dgm:spPr/>
    </dgm:pt>
    <dgm:pt modelId="{46F71657-2463-4993-A29A-7C3275686D30}" type="pres">
      <dgm:prSet presAssocID="{8FFFCF57-C835-4440-9DF2-DDC2B7BF0DA7}" presName="node" presStyleLbl="node1" presStyleIdx="1" presStyleCnt="12">
        <dgm:presLayoutVars>
          <dgm:bulletEnabled val="1"/>
        </dgm:presLayoutVars>
      </dgm:prSet>
      <dgm:spPr/>
    </dgm:pt>
    <dgm:pt modelId="{4FC24AC3-C36F-4E1B-BFE9-1D6037C0EA41}" type="pres">
      <dgm:prSet presAssocID="{3EE060D9-C3BB-437F-936B-49E6519286B2}" presName="sibTrans" presStyleCnt="0"/>
      <dgm:spPr/>
    </dgm:pt>
    <dgm:pt modelId="{9DA90914-E45F-48CE-949A-F5F0C6BA376A}" type="pres">
      <dgm:prSet presAssocID="{5A04712F-1929-4ECB-8403-BF8AC37F932D}" presName="node" presStyleLbl="node1" presStyleIdx="2" presStyleCnt="12">
        <dgm:presLayoutVars>
          <dgm:bulletEnabled val="1"/>
        </dgm:presLayoutVars>
      </dgm:prSet>
      <dgm:spPr/>
    </dgm:pt>
    <dgm:pt modelId="{BA108B76-09DF-485C-85A8-A8A1BADEE9AA}" type="pres">
      <dgm:prSet presAssocID="{8DC23FDF-F9A7-474C-9ACD-6E1FBC151D52}" presName="sibTrans" presStyleCnt="0"/>
      <dgm:spPr/>
    </dgm:pt>
    <dgm:pt modelId="{1A9A798A-50E3-4203-9A1E-3AEF1A4AB0ED}" type="pres">
      <dgm:prSet presAssocID="{347E1D2A-C345-4167-A5AB-6B5787EC3856}" presName="node" presStyleLbl="node1" presStyleIdx="3" presStyleCnt="12">
        <dgm:presLayoutVars>
          <dgm:bulletEnabled val="1"/>
        </dgm:presLayoutVars>
      </dgm:prSet>
      <dgm:spPr/>
    </dgm:pt>
    <dgm:pt modelId="{7CDCE0F1-719E-4BC5-8CB9-697BAA91B5E4}" type="pres">
      <dgm:prSet presAssocID="{BE190D0A-05E5-4ED4-B738-6F59F4C7DAB0}" presName="sibTrans" presStyleCnt="0"/>
      <dgm:spPr/>
    </dgm:pt>
    <dgm:pt modelId="{7FE6DBE4-335A-446C-A9E3-E728C8203BF4}" type="pres">
      <dgm:prSet presAssocID="{CF8FA268-D59D-42DF-9A28-743F4A2AFB2B}" presName="node" presStyleLbl="node1" presStyleIdx="4" presStyleCnt="12">
        <dgm:presLayoutVars>
          <dgm:bulletEnabled val="1"/>
        </dgm:presLayoutVars>
      </dgm:prSet>
      <dgm:spPr/>
    </dgm:pt>
    <dgm:pt modelId="{9FFAADF5-D71C-4E7F-8D1B-3D78E3A5619E}" type="pres">
      <dgm:prSet presAssocID="{A983ACBB-EE45-417E-B5F7-FBF6CEB22ED9}" presName="sibTrans" presStyleCnt="0"/>
      <dgm:spPr/>
    </dgm:pt>
    <dgm:pt modelId="{F438E488-97A8-428E-9C75-A3E3E9931966}" type="pres">
      <dgm:prSet presAssocID="{ED5527B5-D77F-4924-8DEB-148CDB1F6119}" presName="node" presStyleLbl="node1" presStyleIdx="5" presStyleCnt="12">
        <dgm:presLayoutVars>
          <dgm:bulletEnabled val="1"/>
        </dgm:presLayoutVars>
      </dgm:prSet>
      <dgm:spPr/>
    </dgm:pt>
    <dgm:pt modelId="{F156B04B-423F-45AF-ACF1-A56DCB191DF0}" type="pres">
      <dgm:prSet presAssocID="{D561F6CE-227A-4C1C-BAF2-92264F28A848}" presName="sibTrans" presStyleCnt="0"/>
      <dgm:spPr/>
    </dgm:pt>
    <dgm:pt modelId="{5D3DD021-8A87-42C4-B2BF-FE25314719D3}" type="pres">
      <dgm:prSet presAssocID="{0105DB1A-500D-45CC-8CDA-4C58C7B68FC0}" presName="node" presStyleLbl="node1" presStyleIdx="6" presStyleCnt="12">
        <dgm:presLayoutVars>
          <dgm:bulletEnabled val="1"/>
        </dgm:presLayoutVars>
      </dgm:prSet>
      <dgm:spPr/>
    </dgm:pt>
    <dgm:pt modelId="{6782B533-CC3D-412C-8A03-4597CB6BB9A9}" type="pres">
      <dgm:prSet presAssocID="{953454A8-13AC-43AD-9F1C-4E5D7EA1B416}" presName="sibTrans" presStyleCnt="0"/>
      <dgm:spPr/>
    </dgm:pt>
    <dgm:pt modelId="{2220FF24-33C6-4F1A-BC2C-71631F6C5ED7}" type="pres">
      <dgm:prSet presAssocID="{90CE31FA-4C81-4290-A748-280FF50CA882}" presName="node" presStyleLbl="node1" presStyleIdx="7" presStyleCnt="12">
        <dgm:presLayoutVars>
          <dgm:bulletEnabled val="1"/>
        </dgm:presLayoutVars>
      </dgm:prSet>
      <dgm:spPr/>
    </dgm:pt>
    <dgm:pt modelId="{143FB071-476D-42DA-904D-1B84B405937F}" type="pres">
      <dgm:prSet presAssocID="{224F42BD-938F-4A53-BD5E-BF32A94521DC}" presName="sibTrans" presStyleCnt="0"/>
      <dgm:spPr/>
    </dgm:pt>
    <dgm:pt modelId="{B6B20CAE-917C-4416-8CE0-897A54D5A8D1}" type="pres">
      <dgm:prSet presAssocID="{4379870F-E62E-49DF-BC9B-80BC1BF3E163}" presName="node" presStyleLbl="node1" presStyleIdx="8" presStyleCnt="12">
        <dgm:presLayoutVars>
          <dgm:bulletEnabled val="1"/>
        </dgm:presLayoutVars>
      </dgm:prSet>
      <dgm:spPr/>
    </dgm:pt>
    <dgm:pt modelId="{7E709E1F-889B-4819-B97A-F5ADD0C79279}" type="pres">
      <dgm:prSet presAssocID="{14095B13-E0DD-4958-8A27-1A2C15054EB7}" presName="sibTrans" presStyleCnt="0"/>
      <dgm:spPr/>
    </dgm:pt>
    <dgm:pt modelId="{7A1FDF81-DAC5-4B61-A743-B3770C93FA9E}" type="pres">
      <dgm:prSet presAssocID="{1ADE47F2-1F71-4525-B4EA-402C117630E1}" presName="node" presStyleLbl="node1" presStyleIdx="9" presStyleCnt="12">
        <dgm:presLayoutVars>
          <dgm:bulletEnabled val="1"/>
        </dgm:presLayoutVars>
      </dgm:prSet>
      <dgm:spPr/>
    </dgm:pt>
    <dgm:pt modelId="{37D03440-311A-48FD-B77B-CA231978EA61}" type="pres">
      <dgm:prSet presAssocID="{32BA50E1-9F4D-4A13-8C28-64291811CAE2}" presName="sibTrans" presStyleCnt="0"/>
      <dgm:spPr/>
    </dgm:pt>
    <dgm:pt modelId="{00E52C32-72D1-4EA2-A701-7E40FB768229}" type="pres">
      <dgm:prSet presAssocID="{563B2A88-84BA-4318-B478-D075DBC1E884}" presName="node" presStyleLbl="node1" presStyleIdx="10" presStyleCnt="12">
        <dgm:presLayoutVars>
          <dgm:bulletEnabled val="1"/>
        </dgm:presLayoutVars>
      </dgm:prSet>
      <dgm:spPr/>
    </dgm:pt>
    <dgm:pt modelId="{827E63AF-ECBC-4DA3-9A74-C13AB37D748D}" type="pres">
      <dgm:prSet presAssocID="{5BD3DE0F-B314-4912-A51F-3BE1A4555789}" presName="sibTrans" presStyleCnt="0"/>
      <dgm:spPr/>
    </dgm:pt>
    <dgm:pt modelId="{F500F141-A07D-4308-977D-91AFA42F769D}" type="pres">
      <dgm:prSet presAssocID="{88C181F9-B253-404E-BEE0-00794B4D4910}" presName="node" presStyleLbl="node1" presStyleIdx="11" presStyleCnt="12">
        <dgm:presLayoutVars>
          <dgm:bulletEnabled val="1"/>
        </dgm:presLayoutVars>
      </dgm:prSet>
      <dgm:spPr/>
    </dgm:pt>
  </dgm:ptLst>
  <dgm:cxnLst>
    <dgm:cxn modelId="{80D4000A-BEEE-4FDD-A19E-82716E14B5AB}" srcId="{94271A60-4CB2-475D-A69B-B558C3A46468}" destId="{90CE31FA-4C81-4290-A748-280FF50CA882}" srcOrd="7" destOrd="0" parTransId="{2ED17606-91AE-4736-9EFA-C46DCE94DB85}" sibTransId="{224F42BD-938F-4A53-BD5E-BF32A94521DC}"/>
    <dgm:cxn modelId="{7B104412-AF61-41AA-94C2-AC6BA2D1EA6C}" srcId="{94271A60-4CB2-475D-A69B-B558C3A46468}" destId="{E78D258E-39AB-476F-A533-E1E8B6741BAD}" srcOrd="0" destOrd="0" parTransId="{BBF07E85-BAE3-459D-9602-AE0747A26813}" sibTransId="{2B56BA91-FDB8-42DC-BF71-5095DB614EB0}"/>
    <dgm:cxn modelId="{3AFE2E16-EC9A-4F52-954A-EB57C24C4580}" type="presOf" srcId="{5A04712F-1929-4ECB-8403-BF8AC37F932D}" destId="{9DA90914-E45F-48CE-949A-F5F0C6BA376A}" srcOrd="0" destOrd="0" presId="urn:microsoft.com/office/officeart/2005/8/layout/default"/>
    <dgm:cxn modelId="{370A9518-A420-4AF3-900B-CE6BC154490A}" type="presOf" srcId="{90CE31FA-4C81-4290-A748-280FF50CA882}" destId="{2220FF24-33C6-4F1A-BC2C-71631F6C5ED7}" srcOrd="0" destOrd="0" presId="urn:microsoft.com/office/officeart/2005/8/layout/default"/>
    <dgm:cxn modelId="{3E5E9630-9609-41DA-B5AB-F448465BAA99}" srcId="{94271A60-4CB2-475D-A69B-B558C3A46468}" destId="{0105DB1A-500D-45CC-8CDA-4C58C7B68FC0}" srcOrd="6" destOrd="0" parTransId="{3DE97926-95D4-42A4-9B39-FC0910CB41D6}" sibTransId="{953454A8-13AC-43AD-9F1C-4E5D7EA1B416}"/>
    <dgm:cxn modelId="{F2A97432-FED8-4B0B-A7D0-9A487AA41D62}" type="presOf" srcId="{CF8FA268-D59D-42DF-9A28-743F4A2AFB2B}" destId="{7FE6DBE4-335A-446C-A9E3-E728C8203BF4}" srcOrd="0" destOrd="0" presId="urn:microsoft.com/office/officeart/2005/8/layout/default"/>
    <dgm:cxn modelId="{909A7239-0F3E-409E-B719-8CE099E4AE9F}" type="presOf" srcId="{0105DB1A-500D-45CC-8CDA-4C58C7B68FC0}" destId="{5D3DD021-8A87-42C4-B2BF-FE25314719D3}" srcOrd="0" destOrd="0" presId="urn:microsoft.com/office/officeart/2005/8/layout/default"/>
    <dgm:cxn modelId="{7244C95D-8D40-4F68-B75D-72DD7FE1C568}" type="presOf" srcId="{94271A60-4CB2-475D-A69B-B558C3A46468}" destId="{37417A38-B4A5-4DFC-9273-3558FECCA3AC}" srcOrd="0" destOrd="0" presId="urn:microsoft.com/office/officeart/2005/8/layout/default"/>
    <dgm:cxn modelId="{D4A08563-41E7-421C-93D1-17EE8B4D4499}" srcId="{94271A60-4CB2-475D-A69B-B558C3A46468}" destId="{88C181F9-B253-404E-BEE0-00794B4D4910}" srcOrd="11" destOrd="0" parTransId="{45A84FA4-BC32-47E0-A4DC-20D9283B1641}" sibTransId="{AB456E06-2F3D-4A5D-AA43-B880DBE88805}"/>
    <dgm:cxn modelId="{8EA2457A-7ECA-419C-925F-FAA4E152E0D3}" srcId="{94271A60-4CB2-475D-A69B-B558C3A46468}" destId="{CF8FA268-D59D-42DF-9A28-743F4A2AFB2B}" srcOrd="4" destOrd="0" parTransId="{65DE48A7-90C8-48D9-9F86-13A305D468CD}" sibTransId="{A983ACBB-EE45-417E-B5F7-FBF6CEB22ED9}"/>
    <dgm:cxn modelId="{DB041B99-84F5-439D-A6D8-FDD4C2C2E60F}" srcId="{94271A60-4CB2-475D-A69B-B558C3A46468}" destId="{1ADE47F2-1F71-4525-B4EA-402C117630E1}" srcOrd="9" destOrd="0" parTransId="{37BF4A52-9B2D-45C8-9876-C57F2DA449D2}" sibTransId="{32BA50E1-9F4D-4A13-8C28-64291811CAE2}"/>
    <dgm:cxn modelId="{E683479C-3F22-44EA-9CE7-6B7187B4A04D}" type="presOf" srcId="{347E1D2A-C345-4167-A5AB-6B5787EC3856}" destId="{1A9A798A-50E3-4203-9A1E-3AEF1A4AB0ED}" srcOrd="0" destOrd="0" presId="urn:microsoft.com/office/officeart/2005/8/layout/default"/>
    <dgm:cxn modelId="{BA94769E-DBCB-495E-829E-5246333B12AD}" srcId="{94271A60-4CB2-475D-A69B-B558C3A46468}" destId="{563B2A88-84BA-4318-B478-D075DBC1E884}" srcOrd="10" destOrd="0" parTransId="{A6846970-53CC-49B8-B7D7-789311FDBA96}" sibTransId="{5BD3DE0F-B314-4912-A51F-3BE1A4555789}"/>
    <dgm:cxn modelId="{EA75A6B1-B377-4FB8-8FAA-89B7EC844F82}" type="presOf" srcId="{88C181F9-B253-404E-BEE0-00794B4D4910}" destId="{F500F141-A07D-4308-977D-91AFA42F769D}" srcOrd="0" destOrd="0" presId="urn:microsoft.com/office/officeart/2005/8/layout/default"/>
    <dgm:cxn modelId="{629228B4-23A8-455D-866B-604498AE15F0}" srcId="{94271A60-4CB2-475D-A69B-B558C3A46468}" destId="{4379870F-E62E-49DF-BC9B-80BC1BF3E163}" srcOrd="8" destOrd="0" parTransId="{99CBD781-9B09-4B34-9BC0-7D734350FD37}" sibTransId="{14095B13-E0DD-4958-8A27-1A2C15054EB7}"/>
    <dgm:cxn modelId="{5B7E15B8-CC5F-493B-B69A-D54320F8ED8B}" type="presOf" srcId="{ED5527B5-D77F-4924-8DEB-148CDB1F6119}" destId="{F438E488-97A8-428E-9C75-A3E3E9931966}" srcOrd="0" destOrd="0" presId="urn:microsoft.com/office/officeart/2005/8/layout/default"/>
    <dgm:cxn modelId="{1264C4BE-DD60-4C8A-8CB9-BD0624B1DEEC}" srcId="{94271A60-4CB2-475D-A69B-B558C3A46468}" destId="{8FFFCF57-C835-4440-9DF2-DDC2B7BF0DA7}" srcOrd="1" destOrd="0" parTransId="{7EA59B8A-01B2-4085-B81D-2D595F537A09}" sibTransId="{3EE060D9-C3BB-437F-936B-49E6519286B2}"/>
    <dgm:cxn modelId="{788CC3C6-47B7-4E1F-8B41-90DF1335D5D9}" srcId="{94271A60-4CB2-475D-A69B-B558C3A46468}" destId="{ED5527B5-D77F-4924-8DEB-148CDB1F6119}" srcOrd="5" destOrd="0" parTransId="{CF179BFB-9FB7-43B2-85B4-4114374AD70E}" sibTransId="{D561F6CE-227A-4C1C-BAF2-92264F28A848}"/>
    <dgm:cxn modelId="{513B79CC-D48A-47EE-ABD4-4BD941B55A82}" type="presOf" srcId="{8FFFCF57-C835-4440-9DF2-DDC2B7BF0DA7}" destId="{46F71657-2463-4993-A29A-7C3275686D30}" srcOrd="0" destOrd="0" presId="urn:microsoft.com/office/officeart/2005/8/layout/default"/>
    <dgm:cxn modelId="{9DF845D7-AB19-4C11-A01C-3472346C2F55}" type="presOf" srcId="{1ADE47F2-1F71-4525-B4EA-402C117630E1}" destId="{7A1FDF81-DAC5-4B61-A743-B3770C93FA9E}" srcOrd="0" destOrd="0" presId="urn:microsoft.com/office/officeart/2005/8/layout/default"/>
    <dgm:cxn modelId="{04AFC2D8-2C9E-43EC-9B1E-6084A6BD20E1}" type="presOf" srcId="{4379870F-E62E-49DF-BC9B-80BC1BF3E163}" destId="{B6B20CAE-917C-4416-8CE0-897A54D5A8D1}" srcOrd="0" destOrd="0" presId="urn:microsoft.com/office/officeart/2005/8/layout/default"/>
    <dgm:cxn modelId="{09C751E0-CDC6-4223-8168-A04D99AEAFF3}" type="presOf" srcId="{563B2A88-84BA-4318-B478-D075DBC1E884}" destId="{00E52C32-72D1-4EA2-A701-7E40FB768229}" srcOrd="0" destOrd="0" presId="urn:microsoft.com/office/officeart/2005/8/layout/default"/>
    <dgm:cxn modelId="{FCCF4CE2-A644-4725-8208-DAAD78D850DB}" type="presOf" srcId="{E78D258E-39AB-476F-A533-E1E8B6741BAD}" destId="{D6C64000-5E20-4CE2-9B19-6EA6295300DF}" srcOrd="0" destOrd="0" presId="urn:microsoft.com/office/officeart/2005/8/layout/default"/>
    <dgm:cxn modelId="{086C5EE6-337D-4926-B18A-855CC468D8CA}" srcId="{94271A60-4CB2-475D-A69B-B558C3A46468}" destId="{5A04712F-1929-4ECB-8403-BF8AC37F932D}" srcOrd="2" destOrd="0" parTransId="{DE93601E-1355-4B3E-8716-5F084D60AD4A}" sibTransId="{8DC23FDF-F9A7-474C-9ACD-6E1FBC151D52}"/>
    <dgm:cxn modelId="{01329BED-C18E-4D1F-B35B-9542CFCD7F1A}" srcId="{94271A60-4CB2-475D-A69B-B558C3A46468}" destId="{347E1D2A-C345-4167-A5AB-6B5787EC3856}" srcOrd="3" destOrd="0" parTransId="{CB098540-AD43-4AFA-A00A-40B423A0BB93}" sibTransId="{BE190D0A-05E5-4ED4-B738-6F59F4C7DAB0}"/>
    <dgm:cxn modelId="{2E4A7161-801E-4915-B1CD-AF773C731AF8}" type="presParOf" srcId="{37417A38-B4A5-4DFC-9273-3558FECCA3AC}" destId="{D6C64000-5E20-4CE2-9B19-6EA6295300DF}" srcOrd="0" destOrd="0" presId="urn:microsoft.com/office/officeart/2005/8/layout/default"/>
    <dgm:cxn modelId="{93B5DAA3-E452-4DC6-A70E-00C159751CFE}" type="presParOf" srcId="{37417A38-B4A5-4DFC-9273-3558FECCA3AC}" destId="{2B085854-8387-46DE-8F80-F4C405F25DA3}" srcOrd="1" destOrd="0" presId="urn:microsoft.com/office/officeart/2005/8/layout/default"/>
    <dgm:cxn modelId="{553181F6-2741-49E2-8976-CB0FA7E8965C}" type="presParOf" srcId="{37417A38-B4A5-4DFC-9273-3558FECCA3AC}" destId="{46F71657-2463-4993-A29A-7C3275686D30}" srcOrd="2" destOrd="0" presId="urn:microsoft.com/office/officeart/2005/8/layout/default"/>
    <dgm:cxn modelId="{9E1B32AB-7FA7-455C-93A3-504705FB1981}" type="presParOf" srcId="{37417A38-B4A5-4DFC-9273-3558FECCA3AC}" destId="{4FC24AC3-C36F-4E1B-BFE9-1D6037C0EA41}" srcOrd="3" destOrd="0" presId="urn:microsoft.com/office/officeart/2005/8/layout/default"/>
    <dgm:cxn modelId="{217B1B40-D013-4A7A-9393-C347B359878F}" type="presParOf" srcId="{37417A38-B4A5-4DFC-9273-3558FECCA3AC}" destId="{9DA90914-E45F-48CE-949A-F5F0C6BA376A}" srcOrd="4" destOrd="0" presId="urn:microsoft.com/office/officeart/2005/8/layout/default"/>
    <dgm:cxn modelId="{F81D31B7-37E0-428E-AD7A-DC2FF4216213}" type="presParOf" srcId="{37417A38-B4A5-4DFC-9273-3558FECCA3AC}" destId="{BA108B76-09DF-485C-85A8-A8A1BADEE9AA}" srcOrd="5" destOrd="0" presId="urn:microsoft.com/office/officeart/2005/8/layout/default"/>
    <dgm:cxn modelId="{D603D1E0-EC60-415A-9BF7-A73FFAFAAC99}" type="presParOf" srcId="{37417A38-B4A5-4DFC-9273-3558FECCA3AC}" destId="{1A9A798A-50E3-4203-9A1E-3AEF1A4AB0ED}" srcOrd="6" destOrd="0" presId="urn:microsoft.com/office/officeart/2005/8/layout/default"/>
    <dgm:cxn modelId="{EA43336E-B478-4454-8CDA-295E77BF2C0C}" type="presParOf" srcId="{37417A38-B4A5-4DFC-9273-3558FECCA3AC}" destId="{7CDCE0F1-719E-4BC5-8CB9-697BAA91B5E4}" srcOrd="7" destOrd="0" presId="urn:microsoft.com/office/officeart/2005/8/layout/default"/>
    <dgm:cxn modelId="{CB1B21A1-CBC1-4C48-A072-DF9777BA3A89}" type="presParOf" srcId="{37417A38-B4A5-4DFC-9273-3558FECCA3AC}" destId="{7FE6DBE4-335A-446C-A9E3-E728C8203BF4}" srcOrd="8" destOrd="0" presId="urn:microsoft.com/office/officeart/2005/8/layout/default"/>
    <dgm:cxn modelId="{DA4CEFB0-719A-48DB-B19F-AAC074ECA97B}" type="presParOf" srcId="{37417A38-B4A5-4DFC-9273-3558FECCA3AC}" destId="{9FFAADF5-D71C-4E7F-8D1B-3D78E3A5619E}" srcOrd="9" destOrd="0" presId="urn:microsoft.com/office/officeart/2005/8/layout/default"/>
    <dgm:cxn modelId="{6DE3E4C1-BAC9-4598-A959-8CC9A2046934}" type="presParOf" srcId="{37417A38-B4A5-4DFC-9273-3558FECCA3AC}" destId="{F438E488-97A8-428E-9C75-A3E3E9931966}" srcOrd="10" destOrd="0" presId="urn:microsoft.com/office/officeart/2005/8/layout/default"/>
    <dgm:cxn modelId="{D390BE31-296A-42D3-BBA0-436BFE9BAF29}" type="presParOf" srcId="{37417A38-B4A5-4DFC-9273-3558FECCA3AC}" destId="{F156B04B-423F-45AF-ACF1-A56DCB191DF0}" srcOrd="11" destOrd="0" presId="urn:microsoft.com/office/officeart/2005/8/layout/default"/>
    <dgm:cxn modelId="{578461EB-32AB-40DA-9C5E-91B85926F3AC}" type="presParOf" srcId="{37417A38-B4A5-4DFC-9273-3558FECCA3AC}" destId="{5D3DD021-8A87-42C4-B2BF-FE25314719D3}" srcOrd="12" destOrd="0" presId="urn:microsoft.com/office/officeart/2005/8/layout/default"/>
    <dgm:cxn modelId="{92574878-9EF0-433A-9887-E4D079A23F3F}" type="presParOf" srcId="{37417A38-B4A5-4DFC-9273-3558FECCA3AC}" destId="{6782B533-CC3D-412C-8A03-4597CB6BB9A9}" srcOrd="13" destOrd="0" presId="urn:microsoft.com/office/officeart/2005/8/layout/default"/>
    <dgm:cxn modelId="{1FD710C6-9D39-4A24-9BB9-AE04624162EF}" type="presParOf" srcId="{37417A38-B4A5-4DFC-9273-3558FECCA3AC}" destId="{2220FF24-33C6-4F1A-BC2C-71631F6C5ED7}" srcOrd="14" destOrd="0" presId="urn:microsoft.com/office/officeart/2005/8/layout/default"/>
    <dgm:cxn modelId="{2BA46886-02B6-48FE-9730-42A6C59C41D7}" type="presParOf" srcId="{37417A38-B4A5-4DFC-9273-3558FECCA3AC}" destId="{143FB071-476D-42DA-904D-1B84B405937F}" srcOrd="15" destOrd="0" presId="urn:microsoft.com/office/officeart/2005/8/layout/default"/>
    <dgm:cxn modelId="{BA4A2EFA-A6EA-4760-8F31-2A4710DCA2D3}" type="presParOf" srcId="{37417A38-B4A5-4DFC-9273-3558FECCA3AC}" destId="{B6B20CAE-917C-4416-8CE0-897A54D5A8D1}" srcOrd="16" destOrd="0" presId="urn:microsoft.com/office/officeart/2005/8/layout/default"/>
    <dgm:cxn modelId="{1595880E-6E3E-4FD7-B5F8-99894F90DCE9}" type="presParOf" srcId="{37417A38-B4A5-4DFC-9273-3558FECCA3AC}" destId="{7E709E1F-889B-4819-B97A-F5ADD0C79279}" srcOrd="17" destOrd="0" presId="urn:microsoft.com/office/officeart/2005/8/layout/default"/>
    <dgm:cxn modelId="{6A75EB45-66CE-4039-8216-8C266F84D283}" type="presParOf" srcId="{37417A38-B4A5-4DFC-9273-3558FECCA3AC}" destId="{7A1FDF81-DAC5-4B61-A743-B3770C93FA9E}" srcOrd="18" destOrd="0" presId="urn:microsoft.com/office/officeart/2005/8/layout/default"/>
    <dgm:cxn modelId="{0B39A62C-0001-4964-A978-8158DB5CFC2E}" type="presParOf" srcId="{37417A38-B4A5-4DFC-9273-3558FECCA3AC}" destId="{37D03440-311A-48FD-B77B-CA231978EA61}" srcOrd="19" destOrd="0" presId="urn:microsoft.com/office/officeart/2005/8/layout/default"/>
    <dgm:cxn modelId="{48B9FDF8-1314-4261-8ACB-7B363B39313A}" type="presParOf" srcId="{37417A38-B4A5-4DFC-9273-3558FECCA3AC}" destId="{00E52C32-72D1-4EA2-A701-7E40FB768229}" srcOrd="20" destOrd="0" presId="urn:microsoft.com/office/officeart/2005/8/layout/default"/>
    <dgm:cxn modelId="{0221A4C7-E025-426E-A4C8-CB9447955B6A}" type="presParOf" srcId="{37417A38-B4A5-4DFC-9273-3558FECCA3AC}" destId="{827E63AF-ECBC-4DA3-9A74-C13AB37D748D}" srcOrd="21" destOrd="0" presId="urn:microsoft.com/office/officeart/2005/8/layout/default"/>
    <dgm:cxn modelId="{7FDB5A85-52D5-41E4-8A33-F7D72C3E1897}" type="presParOf" srcId="{37417A38-B4A5-4DFC-9273-3558FECCA3AC}" destId="{F500F141-A07D-4308-977D-91AFA42F769D}"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79DFE3-4E7F-4695-BE96-A402B1B9880C}" type="doc">
      <dgm:prSet loTypeId="urn:microsoft.com/office/officeart/2016/7/layout/VerticalDownArrowProcess" loCatId="process" qsTypeId="urn:microsoft.com/office/officeart/2005/8/quickstyle/simple2" qsCatId="simple" csTypeId="urn:microsoft.com/office/officeart/2005/8/colors/colorful5" csCatId="colorful" phldr="1"/>
      <dgm:spPr/>
      <dgm:t>
        <a:bodyPr/>
        <a:lstStyle/>
        <a:p>
          <a:endParaRPr lang="en-US"/>
        </a:p>
      </dgm:t>
    </dgm:pt>
    <dgm:pt modelId="{5B5787B4-FB29-49DE-AA53-30702F298D1D}">
      <dgm:prSet/>
      <dgm:spPr/>
      <dgm:t>
        <a:bodyPr/>
        <a:lstStyle/>
        <a:p>
          <a:r>
            <a:rPr lang="en-US"/>
            <a:t>Ensure</a:t>
          </a:r>
        </a:p>
      </dgm:t>
    </dgm:pt>
    <dgm:pt modelId="{E0EE9B68-632E-4A03-874F-F037EB942CE7}" type="parTrans" cxnId="{888D55AC-9129-44B2-9EDA-39D3903A550A}">
      <dgm:prSet/>
      <dgm:spPr/>
      <dgm:t>
        <a:bodyPr/>
        <a:lstStyle/>
        <a:p>
          <a:endParaRPr lang="en-US"/>
        </a:p>
      </dgm:t>
    </dgm:pt>
    <dgm:pt modelId="{A2A557E5-6917-473D-802F-3F12D1ECC395}" type="sibTrans" cxnId="{888D55AC-9129-44B2-9EDA-39D3903A550A}">
      <dgm:prSet/>
      <dgm:spPr/>
      <dgm:t>
        <a:bodyPr/>
        <a:lstStyle/>
        <a:p>
          <a:endParaRPr lang="en-US"/>
        </a:p>
      </dgm:t>
    </dgm:pt>
    <dgm:pt modelId="{910BE960-A442-4968-A07F-61A5ABE96820}">
      <dgm:prSet/>
      <dgm:spPr/>
      <dgm:t>
        <a:bodyPr/>
        <a:lstStyle/>
        <a:p>
          <a:r>
            <a:rPr lang="en-US"/>
            <a:t>Ensure the list of permitted uses is as complete as possible in one use matrix. </a:t>
          </a:r>
        </a:p>
      </dgm:t>
    </dgm:pt>
    <dgm:pt modelId="{39E66D90-6159-4016-92BF-49248C6691B5}" type="parTrans" cxnId="{FCBF584B-9D99-4018-B713-90673EE221F1}">
      <dgm:prSet/>
      <dgm:spPr/>
      <dgm:t>
        <a:bodyPr/>
        <a:lstStyle/>
        <a:p>
          <a:endParaRPr lang="en-US"/>
        </a:p>
      </dgm:t>
    </dgm:pt>
    <dgm:pt modelId="{40F6C57A-B78B-4506-897D-D12E6217376D}" type="sibTrans" cxnId="{FCBF584B-9D99-4018-B713-90673EE221F1}">
      <dgm:prSet/>
      <dgm:spPr/>
      <dgm:t>
        <a:bodyPr/>
        <a:lstStyle/>
        <a:p>
          <a:endParaRPr lang="en-US"/>
        </a:p>
      </dgm:t>
    </dgm:pt>
    <dgm:pt modelId="{B21DD53D-3EA2-4DAC-8897-12CAA010172D}">
      <dgm:prSet/>
      <dgm:spPr/>
      <dgm:t>
        <a:bodyPr/>
        <a:lstStyle/>
        <a:p>
          <a:r>
            <a:rPr lang="en-US"/>
            <a:t>Review</a:t>
          </a:r>
        </a:p>
      </dgm:t>
    </dgm:pt>
    <dgm:pt modelId="{90B4E0FD-058F-4287-B6C9-F3EE5F8B3927}" type="parTrans" cxnId="{CCC91900-AA29-44CF-A3F2-8CB1C00F181C}">
      <dgm:prSet/>
      <dgm:spPr/>
      <dgm:t>
        <a:bodyPr/>
        <a:lstStyle/>
        <a:p>
          <a:endParaRPr lang="en-US"/>
        </a:p>
      </dgm:t>
    </dgm:pt>
    <dgm:pt modelId="{D89C8F94-8887-4B6B-96A4-990445F722A8}" type="sibTrans" cxnId="{CCC91900-AA29-44CF-A3F2-8CB1C00F181C}">
      <dgm:prSet/>
      <dgm:spPr/>
      <dgm:t>
        <a:bodyPr/>
        <a:lstStyle/>
        <a:p>
          <a:endParaRPr lang="en-US"/>
        </a:p>
      </dgm:t>
    </dgm:pt>
    <dgm:pt modelId="{E40AA5FE-D88A-42AB-AC00-14E029996937}">
      <dgm:prSet/>
      <dgm:spPr/>
      <dgm:t>
        <a:bodyPr/>
        <a:lstStyle/>
        <a:p>
          <a:r>
            <a:rPr lang="en-US"/>
            <a:t>Review permitted and conditional uses in all districts, especially for frequent conditional use applications. </a:t>
          </a:r>
        </a:p>
      </dgm:t>
    </dgm:pt>
    <dgm:pt modelId="{385CFC84-D4E8-4DD0-B156-B6F7E7F0C17A}" type="parTrans" cxnId="{FB20BA86-8810-464E-A19B-F4E9B1199DD9}">
      <dgm:prSet/>
      <dgm:spPr/>
      <dgm:t>
        <a:bodyPr/>
        <a:lstStyle/>
        <a:p>
          <a:endParaRPr lang="en-US"/>
        </a:p>
      </dgm:t>
    </dgm:pt>
    <dgm:pt modelId="{74EB7DEF-BB74-47D0-84A7-C64923482CEB}" type="sibTrans" cxnId="{FB20BA86-8810-464E-A19B-F4E9B1199DD9}">
      <dgm:prSet/>
      <dgm:spPr/>
      <dgm:t>
        <a:bodyPr/>
        <a:lstStyle/>
        <a:p>
          <a:endParaRPr lang="en-US"/>
        </a:p>
      </dgm:t>
    </dgm:pt>
    <dgm:pt modelId="{48F7A381-6BC4-4551-8575-A65DDADD3B53}">
      <dgm:prSet/>
      <dgm:spPr/>
      <dgm:t>
        <a:bodyPr/>
        <a:lstStyle/>
        <a:p>
          <a:r>
            <a:rPr lang="en-US"/>
            <a:t>Ensure</a:t>
          </a:r>
        </a:p>
      </dgm:t>
    </dgm:pt>
    <dgm:pt modelId="{58BE0F84-DEAD-4167-93DD-5610192ACA72}" type="parTrans" cxnId="{0A485155-67F8-423E-81B6-800C2A096495}">
      <dgm:prSet/>
      <dgm:spPr/>
      <dgm:t>
        <a:bodyPr/>
        <a:lstStyle/>
        <a:p>
          <a:endParaRPr lang="en-US"/>
        </a:p>
      </dgm:t>
    </dgm:pt>
    <dgm:pt modelId="{77A57BA3-E06B-4B1B-982A-A3FAD720CD07}" type="sibTrans" cxnId="{0A485155-67F8-423E-81B6-800C2A096495}">
      <dgm:prSet/>
      <dgm:spPr/>
      <dgm:t>
        <a:bodyPr/>
        <a:lstStyle/>
        <a:p>
          <a:endParaRPr lang="en-US"/>
        </a:p>
      </dgm:t>
    </dgm:pt>
    <dgm:pt modelId="{11E77F20-0E21-417F-94E0-7CFB5DB164E0}">
      <dgm:prSet/>
      <dgm:spPr/>
      <dgm:t>
        <a:bodyPr/>
        <a:lstStyle/>
        <a:p>
          <a:r>
            <a:rPr lang="en-US"/>
            <a:t>Ensure all permitted uses are consistent with each district’s purpose. </a:t>
          </a:r>
        </a:p>
      </dgm:t>
    </dgm:pt>
    <dgm:pt modelId="{3D2E4A85-CA9F-4116-A117-B1860E5FEB4A}" type="parTrans" cxnId="{345AD722-F3E1-4BC6-B8CF-8C7AF679CDA0}">
      <dgm:prSet/>
      <dgm:spPr/>
      <dgm:t>
        <a:bodyPr/>
        <a:lstStyle/>
        <a:p>
          <a:endParaRPr lang="en-US"/>
        </a:p>
      </dgm:t>
    </dgm:pt>
    <dgm:pt modelId="{5BACE4B6-B553-4DA2-BC07-972635250097}" type="sibTrans" cxnId="{345AD722-F3E1-4BC6-B8CF-8C7AF679CDA0}">
      <dgm:prSet/>
      <dgm:spPr/>
      <dgm:t>
        <a:bodyPr/>
        <a:lstStyle/>
        <a:p>
          <a:endParaRPr lang="en-US"/>
        </a:p>
      </dgm:t>
    </dgm:pt>
    <dgm:pt modelId="{8FD60AFC-EDD3-47D1-8E5E-AF54CEE1ABD1}">
      <dgm:prSet/>
      <dgm:spPr/>
      <dgm:t>
        <a:bodyPr/>
        <a:lstStyle/>
        <a:p>
          <a:r>
            <a:rPr lang="en-US"/>
            <a:t>Revise</a:t>
          </a:r>
        </a:p>
      </dgm:t>
    </dgm:pt>
    <dgm:pt modelId="{8351DE84-93AF-4FBB-84A8-0ACF18532701}" type="parTrans" cxnId="{721C262E-6690-499B-BD6E-9A915B7821DE}">
      <dgm:prSet/>
      <dgm:spPr/>
      <dgm:t>
        <a:bodyPr/>
        <a:lstStyle/>
        <a:p>
          <a:endParaRPr lang="en-US"/>
        </a:p>
      </dgm:t>
    </dgm:pt>
    <dgm:pt modelId="{544D20FA-6B23-4836-BBAF-789B89339835}" type="sibTrans" cxnId="{721C262E-6690-499B-BD6E-9A915B7821DE}">
      <dgm:prSet/>
      <dgm:spPr/>
      <dgm:t>
        <a:bodyPr/>
        <a:lstStyle/>
        <a:p>
          <a:endParaRPr lang="en-US"/>
        </a:p>
      </dgm:t>
    </dgm:pt>
    <dgm:pt modelId="{80E65231-B6F4-4D35-A457-D03F2934F204}">
      <dgm:prSet/>
      <dgm:spPr/>
      <dgm:t>
        <a:bodyPr/>
        <a:lstStyle/>
        <a:p>
          <a:r>
            <a:rPr lang="en-US"/>
            <a:t>Revise the specific use standards to avoid miscommunication with staff and the development community. </a:t>
          </a:r>
        </a:p>
      </dgm:t>
    </dgm:pt>
    <dgm:pt modelId="{595D23DD-DAF2-49FC-9C79-2E88181A7EAC}" type="parTrans" cxnId="{00BC348E-F77B-49FD-825C-FB4C5C5AE23B}">
      <dgm:prSet/>
      <dgm:spPr/>
      <dgm:t>
        <a:bodyPr/>
        <a:lstStyle/>
        <a:p>
          <a:endParaRPr lang="en-US"/>
        </a:p>
      </dgm:t>
    </dgm:pt>
    <dgm:pt modelId="{A7ADD1DA-27B2-4E2E-BD61-83772BABB486}" type="sibTrans" cxnId="{00BC348E-F77B-49FD-825C-FB4C5C5AE23B}">
      <dgm:prSet/>
      <dgm:spPr/>
      <dgm:t>
        <a:bodyPr/>
        <a:lstStyle/>
        <a:p>
          <a:endParaRPr lang="en-US"/>
        </a:p>
      </dgm:t>
    </dgm:pt>
    <dgm:pt modelId="{0EC03848-4525-4F1C-8F6E-59F21CDBEF54}">
      <dgm:prSet/>
      <dgm:spPr/>
      <dgm:t>
        <a:bodyPr/>
        <a:lstStyle/>
        <a:p>
          <a:r>
            <a:rPr lang="en-US"/>
            <a:t>Review</a:t>
          </a:r>
        </a:p>
      </dgm:t>
    </dgm:pt>
    <dgm:pt modelId="{2D03DE9E-C9D5-4526-AEBE-44F0B65416C2}" type="parTrans" cxnId="{F89DAC53-2561-4851-AFA5-0185F6EE0FF3}">
      <dgm:prSet/>
      <dgm:spPr/>
      <dgm:t>
        <a:bodyPr/>
        <a:lstStyle/>
        <a:p>
          <a:endParaRPr lang="en-US"/>
        </a:p>
      </dgm:t>
    </dgm:pt>
    <dgm:pt modelId="{03195BE5-B04A-4AC5-ADB5-3AFB28CD2E73}" type="sibTrans" cxnId="{F89DAC53-2561-4851-AFA5-0185F6EE0FF3}">
      <dgm:prSet/>
      <dgm:spPr/>
      <dgm:t>
        <a:bodyPr/>
        <a:lstStyle/>
        <a:p>
          <a:endParaRPr lang="en-US"/>
        </a:p>
      </dgm:t>
    </dgm:pt>
    <dgm:pt modelId="{63DAD805-0946-4568-826B-CCC8467A213A}">
      <dgm:prSet/>
      <dgm:spPr/>
      <dgm:t>
        <a:bodyPr/>
        <a:lstStyle/>
        <a:p>
          <a:r>
            <a:rPr lang="en-US"/>
            <a:t>Review use definitions and amend appropriately by providing simple and clear definitions that fully encompass a particular use. </a:t>
          </a:r>
        </a:p>
      </dgm:t>
    </dgm:pt>
    <dgm:pt modelId="{3F32EC69-29A1-44D3-8383-EE798FE8ACA4}" type="parTrans" cxnId="{871E21AB-16E5-4512-8F44-3AB6C6FBB191}">
      <dgm:prSet/>
      <dgm:spPr/>
      <dgm:t>
        <a:bodyPr/>
        <a:lstStyle/>
        <a:p>
          <a:endParaRPr lang="en-US"/>
        </a:p>
      </dgm:t>
    </dgm:pt>
    <dgm:pt modelId="{285C0CB0-C1ED-457C-912E-01ACF2C8BC68}" type="sibTrans" cxnId="{871E21AB-16E5-4512-8F44-3AB6C6FBB191}">
      <dgm:prSet/>
      <dgm:spPr/>
      <dgm:t>
        <a:bodyPr/>
        <a:lstStyle/>
        <a:p>
          <a:endParaRPr lang="en-US"/>
        </a:p>
      </dgm:t>
    </dgm:pt>
    <dgm:pt modelId="{078FE860-C822-4FFF-9056-710B2FF4A690}">
      <dgm:prSet/>
      <dgm:spPr/>
      <dgm:t>
        <a:bodyPr/>
        <a:lstStyle/>
        <a:p>
          <a:r>
            <a:rPr lang="en-US"/>
            <a:t>Add</a:t>
          </a:r>
        </a:p>
      </dgm:t>
    </dgm:pt>
    <dgm:pt modelId="{6B49D4FB-79FA-4CCB-A9DD-370C71E916C2}" type="parTrans" cxnId="{E75E97CB-E3A7-424D-93B8-5135E380F7E3}">
      <dgm:prSet/>
      <dgm:spPr/>
      <dgm:t>
        <a:bodyPr/>
        <a:lstStyle/>
        <a:p>
          <a:endParaRPr lang="en-US"/>
        </a:p>
      </dgm:t>
    </dgm:pt>
    <dgm:pt modelId="{09C95210-A4C5-4AEF-9A7F-676DDF943274}" type="sibTrans" cxnId="{E75E97CB-E3A7-424D-93B8-5135E380F7E3}">
      <dgm:prSet/>
      <dgm:spPr/>
      <dgm:t>
        <a:bodyPr/>
        <a:lstStyle/>
        <a:p>
          <a:endParaRPr lang="en-US"/>
        </a:p>
      </dgm:t>
    </dgm:pt>
    <dgm:pt modelId="{907BB166-A9BD-4093-87F3-A5C61F23B629}">
      <dgm:prSet/>
      <dgm:spPr/>
      <dgm:t>
        <a:bodyPr/>
        <a:lstStyle/>
        <a:p>
          <a:r>
            <a:rPr lang="en-US"/>
            <a:t>Add an agritourism or agritainment use to capture special uses (wineries, riding arenas, wedding/event centers) associated with rural context. </a:t>
          </a:r>
        </a:p>
      </dgm:t>
    </dgm:pt>
    <dgm:pt modelId="{E3A3FFCE-FEE1-4958-892C-4E1F7C7CC63C}" type="parTrans" cxnId="{4F7DFF58-19DF-4D16-B692-8E5122EE997F}">
      <dgm:prSet/>
      <dgm:spPr/>
      <dgm:t>
        <a:bodyPr/>
        <a:lstStyle/>
        <a:p>
          <a:endParaRPr lang="en-US"/>
        </a:p>
      </dgm:t>
    </dgm:pt>
    <dgm:pt modelId="{BD5883C6-2DF9-4692-8DEE-42F9141C24FD}" type="sibTrans" cxnId="{4F7DFF58-19DF-4D16-B692-8E5122EE997F}">
      <dgm:prSet/>
      <dgm:spPr/>
      <dgm:t>
        <a:bodyPr/>
        <a:lstStyle/>
        <a:p>
          <a:endParaRPr lang="en-US"/>
        </a:p>
      </dgm:t>
    </dgm:pt>
    <dgm:pt modelId="{073E2BC7-C8C0-477D-B83A-FAF8B9DA3777}">
      <dgm:prSet/>
      <dgm:spPr/>
      <dgm:t>
        <a:bodyPr/>
        <a:lstStyle/>
        <a:p>
          <a:r>
            <a:rPr lang="en-US"/>
            <a:t>Update</a:t>
          </a:r>
        </a:p>
      </dgm:t>
    </dgm:pt>
    <dgm:pt modelId="{7D6B56BA-7CE7-4F39-91D2-3CB7F6862006}" type="parTrans" cxnId="{21DB2EB6-D373-4B41-9AD2-28E0F476E02B}">
      <dgm:prSet/>
      <dgm:spPr/>
      <dgm:t>
        <a:bodyPr/>
        <a:lstStyle/>
        <a:p>
          <a:endParaRPr lang="en-US"/>
        </a:p>
      </dgm:t>
    </dgm:pt>
    <dgm:pt modelId="{32EBBAAB-A45D-4C64-88F5-9F00CF78FFC8}" type="sibTrans" cxnId="{21DB2EB6-D373-4B41-9AD2-28E0F476E02B}">
      <dgm:prSet/>
      <dgm:spPr/>
      <dgm:t>
        <a:bodyPr/>
        <a:lstStyle/>
        <a:p>
          <a:endParaRPr lang="en-US"/>
        </a:p>
      </dgm:t>
    </dgm:pt>
    <dgm:pt modelId="{88AEAA2E-D414-4CE3-A10D-C4ACE3F81A2B}">
      <dgm:prSet/>
      <dgm:spPr/>
      <dgm:t>
        <a:bodyPr/>
        <a:lstStyle/>
        <a:p>
          <a:r>
            <a:rPr lang="en-US" dirty="0"/>
            <a:t>Update housing uses and definitions and implement MMH concepts. </a:t>
          </a:r>
        </a:p>
      </dgm:t>
    </dgm:pt>
    <dgm:pt modelId="{FDE2FBD6-A5BD-4DB1-AA8F-FE06EF702500}" type="parTrans" cxnId="{ED2C5D3A-17C1-43B0-B62C-FE61EE74091E}">
      <dgm:prSet/>
      <dgm:spPr/>
      <dgm:t>
        <a:bodyPr/>
        <a:lstStyle/>
        <a:p>
          <a:endParaRPr lang="en-US"/>
        </a:p>
      </dgm:t>
    </dgm:pt>
    <dgm:pt modelId="{279856D2-4D4A-4431-AC85-BF65CE4142A9}" type="sibTrans" cxnId="{ED2C5D3A-17C1-43B0-B62C-FE61EE74091E}">
      <dgm:prSet/>
      <dgm:spPr/>
      <dgm:t>
        <a:bodyPr/>
        <a:lstStyle/>
        <a:p>
          <a:endParaRPr lang="en-US"/>
        </a:p>
      </dgm:t>
    </dgm:pt>
    <dgm:pt modelId="{76DE5762-07B6-41EE-A3BF-60E31017833F}">
      <dgm:prSet/>
      <dgm:spPr/>
      <dgm:t>
        <a:bodyPr/>
        <a:lstStyle/>
        <a:p>
          <a:r>
            <a:rPr lang="en-US"/>
            <a:t>Provide</a:t>
          </a:r>
        </a:p>
      </dgm:t>
    </dgm:pt>
    <dgm:pt modelId="{27C45F81-878B-4945-8C32-16290028648C}" type="parTrans" cxnId="{7C448579-4624-463B-BA52-5BA7BA0FB319}">
      <dgm:prSet/>
      <dgm:spPr/>
      <dgm:t>
        <a:bodyPr/>
        <a:lstStyle/>
        <a:p>
          <a:endParaRPr lang="en-US"/>
        </a:p>
      </dgm:t>
    </dgm:pt>
    <dgm:pt modelId="{42968F33-D7C8-4A23-A1B2-52AE5960C2E8}" type="sibTrans" cxnId="{7C448579-4624-463B-BA52-5BA7BA0FB319}">
      <dgm:prSet/>
      <dgm:spPr/>
      <dgm:t>
        <a:bodyPr/>
        <a:lstStyle/>
        <a:p>
          <a:endParaRPr lang="en-US"/>
        </a:p>
      </dgm:t>
    </dgm:pt>
    <dgm:pt modelId="{E0020091-FE77-4B45-A7DD-72A4637B260C}">
      <dgm:prSet/>
      <dgm:spPr/>
      <dgm:t>
        <a:bodyPr/>
        <a:lstStyle/>
        <a:p>
          <a:r>
            <a:rPr lang="en-US"/>
            <a:t>Provide clear regulations and dimensional standards for ADUs in applicable zoning districts.  </a:t>
          </a:r>
        </a:p>
      </dgm:t>
    </dgm:pt>
    <dgm:pt modelId="{E06AB3FF-BC75-45C4-8EC3-772266638B94}" type="parTrans" cxnId="{B066FCBA-F165-402F-9907-15A04A8AE0FD}">
      <dgm:prSet/>
      <dgm:spPr/>
      <dgm:t>
        <a:bodyPr/>
        <a:lstStyle/>
        <a:p>
          <a:endParaRPr lang="en-US"/>
        </a:p>
      </dgm:t>
    </dgm:pt>
    <dgm:pt modelId="{5E7B5130-2202-42EC-A96B-899FB9077502}" type="sibTrans" cxnId="{B066FCBA-F165-402F-9907-15A04A8AE0FD}">
      <dgm:prSet/>
      <dgm:spPr/>
      <dgm:t>
        <a:bodyPr/>
        <a:lstStyle/>
        <a:p>
          <a:endParaRPr lang="en-US"/>
        </a:p>
      </dgm:t>
    </dgm:pt>
    <dgm:pt modelId="{0E2F0F7E-E4F5-4EE4-8F9E-BE1A1A7332C3}">
      <dgm:prSet/>
      <dgm:spPr/>
      <dgm:t>
        <a:bodyPr/>
        <a:lstStyle/>
        <a:p>
          <a:r>
            <a:rPr lang="en-US"/>
            <a:t>Remove</a:t>
          </a:r>
        </a:p>
      </dgm:t>
    </dgm:pt>
    <dgm:pt modelId="{D3806344-1E62-4AE2-B917-D1ED8887F758}" type="parTrans" cxnId="{30DB7BF1-64F3-489B-8D35-E06EA030CE4D}">
      <dgm:prSet/>
      <dgm:spPr/>
      <dgm:t>
        <a:bodyPr/>
        <a:lstStyle/>
        <a:p>
          <a:endParaRPr lang="en-US"/>
        </a:p>
      </dgm:t>
    </dgm:pt>
    <dgm:pt modelId="{F601B04E-71D9-43E3-A280-545FD719A76D}" type="sibTrans" cxnId="{30DB7BF1-64F3-489B-8D35-E06EA030CE4D}">
      <dgm:prSet/>
      <dgm:spPr/>
      <dgm:t>
        <a:bodyPr/>
        <a:lstStyle/>
        <a:p>
          <a:endParaRPr lang="en-US"/>
        </a:p>
      </dgm:t>
    </dgm:pt>
    <dgm:pt modelId="{1B238539-89C6-4791-B5F9-7EB45860C838}">
      <dgm:prSet/>
      <dgm:spPr/>
      <dgm:t>
        <a:bodyPr/>
        <a:lstStyle/>
        <a:p>
          <a:r>
            <a:rPr lang="en-US"/>
            <a:t>Remove stipulations that require ADU dwellers to be directly related to the primary dwelling owners. </a:t>
          </a:r>
        </a:p>
      </dgm:t>
    </dgm:pt>
    <dgm:pt modelId="{89E78B78-D01E-4327-B937-60B737459702}" type="parTrans" cxnId="{0EEBDBB5-54CB-468D-9612-70AE54F2B0F7}">
      <dgm:prSet/>
      <dgm:spPr/>
      <dgm:t>
        <a:bodyPr/>
        <a:lstStyle/>
        <a:p>
          <a:endParaRPr lang="en-US"/>
        </a:p>
      </dgm:t>
    </dgm:pt>
    <dgm:pt modelId="{15E6B17E-0EF3-4139-887A-879E15547122}" type="sibTrans" cxnId="{0EEBDBB5-54CB-468D-9612-70AE54F2B0F7}">
      <dgm:prSet/>
      <dgm:spPr/>
      <dgm:t>
        <a:bodyPr/>
        <a:lstStyle/>
        <a:p>
          <a:endParaRPr lang="en-US"/>
        </a:p>
      </dgm:t>
    </dgm:pt>
    <dgm:pt modelId="{91D24E49-6D00-4E23-96B2-DC92735A3D8C}" type="pres">
      <dgm:prSet presAssocID="{A779DFE3-4E7F-4695-BE96-A402B1B9880C}" presName="Name0" presStyleCnt="0">
        <dgm:presLayoutVars>
          <dgm:dir/>
          <dgm:animLvl val="lvl"/>
          <dgm:resizeHandles val="exact"/>
        </dgm:presLayoutVars>
      </dgm:prSet>
      <dgm:spPr/>
    </dgm:pt>
    <dgm:pt modelId="{EC80E3EF-474A-42A8-9F2D-9147A90C8B59}" type="pres">
      <dgm:prSet presAssocID="{0E2F0F7E-E4F5-4EE4-8F9E-BE1A1A7332C3}" presName="boxAndChildren" presStyleCnt="0"/>
      <dgm:spPr/>
    </dgm:pt>
    <dgm:pt modelId="{3CDB46B2-61B1-411E-976B-87EBA76B82D3}" type="pres">
      <dgm:prSet presAssocID="{0E2F0F7E-E4F5-4EE4-8F9E-BE1A1A7332C3}" presName="parentTextBox" presStyleLbl="alignNode1" presStyleIdx="0" presStyleCnt="9"/>
      <dgm:spPr/>
    </dgm:pt>
    <dgm:pt modelId="{296C9D4D-A4E2-408B-BA45-8F33017822AA}" type="pres">
      <dgm:prSet presAssocID="{0E2F0F7E-E4F5-4EE4-8F9E-BE1A1A7332C3}" presName="descendantBox" presStyleLbl="bgAccFollowNode1" presStyleIdx="0" presStyleCnt="9"/>
      <dgm:spPr/>
    </dgm:pt>
    <dgm:pt modelId="{19A063E0-7CEF-40F6-BA6E-FBF5B599A13C}" type="pres">
      <dgm:prSet presAssocID="{42968F33-D7C8-4A23-A1B2-52AE5960C2E8}" presName="sp" presStyleCnt="0"/>
      <dgm:spPr/>
    </dgm:pt>
    <dgm:pt modelId="{25B786CB-0863-47B9-A1C9-F0B0FF539E82}" type="pres">
      <dgm:prSet presAssocID="{76DE5762-07B6-41EE-A3BF-60E31017833F}" presName="arrowAndChildren" presStyleCnt="0"/>
      <dgm:spPr/>
    </dgm:pt>
    <dgm:pt modelId="{B2A38BFE-F044-4C91-A9BC-2E5FF107A400}" type="pres">
      <dgm:prSet presAssocID="{76DE5762-07B6-41EE-A3BF-60E31017833F}" presName="parentTextArrow" presStyleLbl="node1" presStyleIdx="0" presStyleCnt="0"/>
      <dgm:spPr/>
    </dgm:pt>
    <dgm:pt modelId="{1BD4FA15-89DD-4930-968C-D3713853A8CA}" type="pres">
      <dgm:prSet presAssocID="{76DE5762-07B6-41EE-A3BF-60E31017833F}" presName="arrow" presStyleLbl="alignNode1" presStyleIdx="1" presStyleCnt="9"/>
      <dgm:spPr/>
    </dgm:pt>
    <dgm:pt modelId="{34DEE4BA-78DA-4E07-84AE-DA9636946360}" type="pres">
      <dgm:prSet presAssocID="{76DE5762-07B6-41EE-A3BF-60E31017833F}" presName="descendantArrow" presStyleLbl="bgAccFollowNode1" presStyleIdx="1" presStyleCnt="9"/>
      <dgm:spPr/>
    </dgm:pt>
    <dgm:pt modelId="{183856EA-CC81-4D78-AB4B-366E17E90C13}" type="pres">
      <dgm:prSet presAssocID="{32EBBAAB-A45D-4C64-88F5-9F00CF78FFC8}" presName="sp" presStyleCnt="0"/>
      <dgm:spPr/>
    </dgm:pt>
    <dgm:pt modelId="{594DE714-6974-4082-9ADF-19AD478136C6}" type="pres">
      <dgm:prSet presAssocID="{073E2BC7-C8C0-477D-B83A-FAF8B9DA3777}" presName="arrowAndChildren" presStyleCnt="0"/>
      <dgm:spPr/>
    </dgm:pt>
    <dgm:pt modelId="{8D1734A9-06DB-46D7-9DF7-FBB3727766E7}" type="pres">
      <dgm:prSet presAssocID="{073E2BC7-C8C0-477D-B83A-FAF8B9DA3777}" presName="parentTextArrow" presStyleLbl="node1" presStyleIdx="0" presStyleCnt="0"/>
      <dgm:spPr/>
    </dgm:pt>
    <dgm:pt modelId="{7CF57675-BAF6-4F00-8D0D-EEAECF62D9AB}" type="pres">
      <dgm:prSet presAssocID="{073E2BC7-C8C0-477D-B83A-FAF8B9DA3777}" presName="arrow" presStyleLbl="alignNode1" presStyleIdx="2" presStyleCnt="9"/>
      <dgm:spPr/>
    </dgm:pt>
    <dgm:pt modelId="{B2FFF3A4-0406-4165-8E82-1C88DBC0F989}" type="pres">
      <dgm:prSet presAssocID="{073E2BC7-C8C0-477D-B83A-FAF8B9DA3777}" presName="descendantArrow" presStyleLbl="bgAccFollowNode1" presStyleIdx="2" presStyleCnt="9"/>
      <dgm:spPr/>
    </dgm:pt>
    <dgm:pt modelId="{275D5387-4F02-4965-A793-105B43431A1F}" type="pres">
      <dgm:prSet presAssocID="{09C95210-A4C5-4AEF-9A7F-676DDF943274}" presName="sp" presStyleCnt="0"/>
      <dgm:spPr/>
    </dgm:pt>
    <dgm:pt modelId="{17C9FCDE-03E8-45E9-9BA4-EAAB7D956F71}" type="pres">
      <dgm:prSet presAssocID="{078FE860-C822-4FFF-9056-710B2FF4A690}" presName="arrowAndChildren" presStyleCnt="0"/>
      <dgm:spPr/>
    </dgm:pt>
    <dgm:pt modelId="{1D9EB7E5-2E9D-4385-9253-6640F839EA17}" type="pres">
      <dgm:prSet presAssocID="{078FE860-C822-4FFF-9056-710B2FF4A690}" presName="parentTextArrow" presStyleLbl="node1" presStyleIdx="0" presStyleCnt="0"/>
      <dgm:spPr/>
    </dgm:pt>
    <dgm:pt modelId="{AB9D9571-16BD-4C6E-A473-2E2B93D0988E}" type="pres">
      <dgm:prSet presAssocID="{078FE860-C822-4FFF-9056-710B2FF4A690}" presName="arrow" presStyleLbl="alignNode1" presStyleIdx="3" presStyleCnt="9"/>
      <dgm:spPr/>
    </dgm:pt>
    <dgm:pt modelId="{846A0CE4-55FE-496B-AC50-49C2BCA6ADB2}" type="pres">
      <dgm:prSet presAssocID="{078FE860-C822-4FFF-9056-710B2FF4A690}" presName="descendantArrow" presStyleLbl="bgAccFollowNode1" presStyleIdx="3" presStyleCnt="9"/>
      <dgm:spPr/>
    </dgm:pt>
    <dgm:pt modelId="{F750BB4A-84F9-4BDF-9E4D-29A8F3004D0E}" type="pres">
      <dgm:prSet presAssocID="{03195BE5-B04A-4AC5-ADB5-3AFB28CD2E73}" presName="sp" presStyleCnt="0"/>
      <dgm:spPr/>
    </dgm:pt>
    <dgm:pt modelId="{3A28647B-00E7-450C-8F4E-E9E561A8B897}" type="pres">
      <dgm:prSet presAssocID="{0EC03848-4525-4F1C-8F6E-59F21CDBEF54}" presName="arrowAndChildren" presStyleCnt="0"/>
      <dgm:spPr/>
    </dgm:pt>
    <dgm:pt modelId="{2F297538-6EB7-470A-9BD6-1E29C8736529}" type="pres">
      <dgm:prSet presAssocID="{0EC03848-4525-4F1C-8F6E-59F21CDBEF54}" presName="parentTextArrow" presStyleLbl="node1" presStyleIdx="0" presStyleCnt="0"/>
      <dgm:spPr/>
    </dgm:pt>
    <dgm:pt modelId="{90233DE9-E581-4C2C-9D67-A4C64A4A5DEB}" type="pres">
      <dgm:prSet presAssocID="{0EC03848-4525-4F1C-8F6E-59F21CDBEF54}" presName="arrow" presStyleLbl="alignNode1" presStyleIdx="4" presStyleCnt="9"/>
      <dgm:spPr/>
    </dgm:pt>
    <dgm:pt modelId="{E97A7CE8-D5CA-4C9E-A7A4-995648E3153C}" type="pres">
      <dgm:prSet presAssocID="{0EC03848-4525-4F1C-8F6E-59F21CDBEF54}" presName="descendantArrow" presStyleLbl="bgAccFollowNode1" presStyleIdx="4" presStyleCnt="9"/>
      <dgm:spPr/>
    </dgm:pt>
    <dgm:pt modelId="{61F9DCBF-EAA3-4ED3-B3FE-51A8EEF2AE9B}" type="pres">
      <dgm:prSet presAssocID="{544D20FA-6B23-4836-BBAF-789B89339835}" presName="sp" presStyleCnt="0"/>
      <dgm:spPr/>
    </dgm:pt>
    <dgm:pt modelId="{A8C40C18-980F-4730-8D4A-88C75BCD00FA}" type="pres">
      <dgm:prSet presAssocID="{8FD60AFC-EDD3-47D1-8E5E-AF54CEE1ABD1}" presName="arrowAndChildren" presStyleCnt="0"/>
      <dgm:spPr/>
    </dgm:pt>
    <dgm:pt modelId="{BFC798EE-E146-4865-80BF-D35A4D7D4BC7}" type="pres">
      <dgm:prSet presAssocID="{8FD60AFC-EDD3-47D1-8E5E-AF54CEE1ABD1}" presName="parentTextArrow" presStyleLbl="node1" presStyleIdx="0" presStyleCnt="0"/>
      <dgm:spPr/>
    </dgm:pt>
    <dgm:pt modelId="{E209E9C7-A80D-4425-814A-2E0074F0A724}" type="pres">
      <dgm:prSet presAssocID="{8FD60AFC-EDD3-47D1-8E5E-AF54CEE1ABD1}" presName="arrow" presStyleLbl="alignNode1" presStyleIdx="5" presStyleCnt="9"/>
      <dgm:spPr/>
    </dgm:pt>
    <dgm:pt modelId="{00F1EFF6-9C55-4213-A1D0-D886FEA65B2B}" type="pres">
      <dgm:prSet presAssocID="{8FD60AFC-EDD3-47D1-8E5E-AF54CEE1ABD1}" presName="descendantArrow" presStyleLbl="bgAccFollowNode1" presStyleIdx="5" presStyleCnt="9"/>
      <dgm:spPr/>
    </dgm:pt>
    <dgm:pt modelId="{D6881169-7597-4C79-BE91-886E9B7933C1}" type="pres">
      <dgm:prSet presAssocID="{77A57BA3-E06B-4B1B-982A-A3FAD720CD07}" presName="sp" presStyleCnt="0"/>
      <dgm:spPr/>
    </dgm:pt>
    <dgm:pt modelId="{CAD4DCC0-152A-4370-A505-9DBE3DC71926}" type="pres">
      <dgm:prSet presAssocID="{48F7A381-6BC4-4551-8575-A65DDADD3B53}" presName="arrowAndChildren" presStyleCnt="0"/>
      <dgm:spPr/>
    </dgm:pt>
    <dgm:pt modelId="{02129D98-8C91-425D-948D-1250657A174E}" type="pres">
      <dgm:prSet presAssocID="{48F7A381-6BC4-4551-8575-A65DDADD3B53}" presName="parentTextArrow" presStyleLbl="node1" presStyleIdx="0" presStyleCnt="0"/>
      <dgm:spPr/>
    </dgm:pt>
    <dgm:pt modelId="{2D83C231-B15C-4D67-9FB0-B8CCDCC70171}" type="pres">
      <dgm:prSet presAssocID="{48F7A381-6BC4-4551-8575-A65DDADD3B53}" presName="arrow" presStyleLbl="alignNode1" presStyleIdx="6" presStyleCnt="9"/>
      <dgm:spPr/>
    </dgm:pt>
    <dgm:pt modelId="{6D98C080-BD1C-4E08-B05C-AAB03614E3F9}" type="pres">
      <dgm:prSet presAssocID="{48F7A381-6BC4-4551-8575-A65DDADD3B53}" presName="descendantArrow" presStyleLbl="bgAccFollowNode1" presStyleIdx="6" presStyleCnt="9"/>
      <dgm:spPr/>
    </dgm:pt>
    <dgm:pt modelId="{B65A1BEE-3F3A-449A-A251-9B1073E40540}" type="pres">
      <dgm:prSet presAssocID="{D89C8F94-8887-4B6B-96A4-990445F722A8}" presName="sp" presStyleCnt="0"/>
      <dgm:spPr/>
    </dgm:pt>
    <dgm:pt modelId="{6F7BD51F-3AC0-4E88-B95C-BCA12B2CCE26}" type="pres">
      <dgm:prSet presAssocID="{B21DD53D-3EA2-4DAC-8897-12CAA010172D}" presName="arrowAndChildren" presStyleCnt="0"/>
      <dgm:spPr/>
    </dgm:pt>
    <dgm:pt modelId="{6E7E94AA-F0AB-4AA1-BCB0-9B3F5D54D074}" type="pres">
      <dgm:prSet presAssocID="{B21DD53D-3EA2-4DAC-8897-12CAA010172D}" presName="parentTextArrow" presStyleLbl="node1" presStyleIdx="0" presStyleCnt="0"/>
      <dgm:spPr/>
    </dgm:pt>
    <dgm:pt modelId="{D3B64834-9DC2-431F-9928-F444776748DF}" type="pres">
      <dgm:prSet presAssocID="{B21DD53D-3EA2-4DAC-8897-12CAA010172D}" presName="arrow" presStyleLbl="alignNode1" presStyleIdx="7" presStyleCnt="9"/>
      <dgm:spPr/>
    </dgm:pt>
    <dgm:pt modelId="{514E178A-4F8F-44FD-8062-D2A6CEE2D4F5}" type="pres">
      <dgm:prSet presAssocID="{B21DD53D-3EA2-4DAC-8897-12CAA010172D}" presName="descendantArrow" presStyleLbl="bgAccFollowNode1" presStyleIdx="7" presStyleCnt="9"/>
      <dgm:spPr/>
    </dgm:pt>
    <dgm:pt modelId="{766B533F-AFA9-4814-844A-C8343ABC1A20}" type="pres">
      <dgm:prSet presAssocID="{A2A557E5-6917-473D-802F-3F12D1ECC395}" presName="sp" presStyleCnt="0"/>
      <dgm:spPr/>
    </dgm:pt>
    <dgm:pt modelId="{F063E9AD-557D-4B31-A45E-6746BF7B2B67}" type="pres">
      <dgm:prSet presAssocID="{5B5787B4-FB29-49DE-AA53-30702F298D1D}" presName="arrowAndChildren" presStyleCnt="0"/>
      <dgm:spPr/>
    </dgm:pt>
    <dgm:pt modelId="{BC4D9C1F-1798-4BA0-BEA9-C511CBA83B35}" type="pres">
      <dgm:prSet presAssocID="{5B5787B4-FB29-49DE-AA53-30702F298D1D}" presName="parentTextArrow" presStyleLbl="node1" presStyleIdx="0" presStyleCnt="0"/>
      <dgm:spPr/>
    </dgm:pt>
    <dgm:pt modelId="{CC2EDBAF-2903-442F-826C-3FB071209C24}" type="pres">
      <dgm:prSet presAssocID="{5B5787B4-FB29-49DE-AA53-30702F298D1D}" presName="arrow" presStyleLbl="alignNode1" presStyleIdx="8" presStyleCnt="9"/>
      <dgm:spPr/>
    </dgm:pt>
    <dgm:pt modelId="{6617CA5D-2B26-4292-B784-A21BA34E422A}" type="pres">
      <dgm:prSet presAssocID="{5B5787B4-FB29-49DE-AA53-30702F298D1D}" presName="descendantArrow" presStyleLbl="bgAccFollowNode1" presStyleIdx="8" presStyleCnt="9"/>
      <dgm:spPr/>
    </dgm:pt>
  </dgm:ptLst>
  <dgm:cxnLst>
    <dgm:cxn modelId="{CCC91900-AA29-44CF-A3F2-8CB1C00F181C}" srcId="{A779DFE3-4E7F-4695-BE96-A402B1B9880C}" destId="{B21DD53D-3EA2-4DAC-8897-12CAA010172D}" srcOrd="1" destOrd="0" parTransId="{90B4E0FD-058F-4287-B6C9-F3EE5F8B3927}" sibTransId="{D89C8F94-8887-4B6B-96A4-990445F722A8}"/>
    <dgm:cxn modelId="{F019BE1B-66E3-4B27-8A1B-8FEC027DF0FC}" type="presOf" srcId="{48F7A381-6BC4-4551-8575-A65DDADD3B53}" destId="{02129D98-8C91-425D-948D-1250657A174E}" srcOrd="0" destOrd="0" presId="urn:microsoft.com/office/officeart/2016/7/layout/VerticalDownArrowProcess"/>
    <dgm:cxn modelId="{345AD722-F3E1-4BC6-B8CF-8C7AF679CDA0}" srcId="{48F7A381-6BC4-4551-8575-A65DDADD3B53}" destId="{11E77F20-0E21-417F-94E0-7CFB5DB164E0}" srcOrd="0" destOrd="0" parTransId="{3D2E4A85-CA9F-4116-A117-B1860E5FEB4A}" sibTransId="{5BACE4B6-B553-4DA2-BC07-972635250097}"/>
    <dgm:cxn modelId="{16510C2E-E76D-4105-AC96-4B61AF0AB37A}" type="presOf" srcId="{76DE5762-07B6-41EE-A3BF-60E31017833F}" destId="{1BD4FA15-89DD-4930-968C-D3713853A8CA}" srcOrd="1" destOrd="0" presId="urn:microsoft.com/office/officeart/2016/7/layout/VerticalDownArrowProcess"/>
    <dgm:cxn modelId="{721C262E-6690-499B-BD6E-9A915B7821DE}" srcId="{A779DFE3-4E7F-4695-BE96-A402B1B9880C}" destId="{8FD60AFC-EDD3-47D1-8E5E-AF54CEE1ABD1}" srcOrd="3" destOrd="0" parTransId="{8351DE84-93AF-4FBB-84A8-0ACF18532701}" sibTransId="{544D20FA-6B23-4836-BBAF-789B89339835}"/>
    <dgm:cxn modelId="{ED2C5D3A-17C1-43B0-B62C-FE61EE74091E}" srcId="{073E2BC7-C8C0-477D-B83A-FAF8B9DA3777}" destId="{88AEAA2E-D414-4CE3-A10D-C4ACE3F81A2B}" srcOrd="0" destOrd="0" parTransId="{FDE2FBD6-A5BD-4DB1-AA8F-FE06EF702500}" sibTransId="{279856D2-4D4A-4431-AC85-BF65CE4142A9}"/>
    <dgm:cxn modelId="{ACCCBC5D-60FF-403F-8A43-E8423DB9D742}" type="presOf" srcId="{80E65231-B6F4-4D35-A457-D03F2934F204}" destId="{00F1EFF6-9C55-4213-A1D0-D886FEA65B2B}" srcOrd="0" destOrd="0" presId="urn:microsoft.com/office/officeart/2016/7/layout/VerticalDownArrowProcess"/>
    <dgm:cxn modelId="{6BD54963-BC57-40A8-BE46-2FEE7FA76C2A}" type="presOf" srcId="{0EC03848-4525-4F1C-8F6E-59F21CDBEF54}" destId="{90233DE9-E581-4C2C-9D67-A4C64A4A5DEB}" srcOrd="1" destOrd="0" presId="urn:microsoft.com/office/officeart/2016/7/layout/VerticalDownArrowProcess"/>
    <dgm:cxn modelId="{3748C767-0DE5-4B84-BD42-6664FABDFCA9}" type="presOf" srcId="{8FD60AFC-EDD3-47D1-8E5E-AF54CEE1ABD1}" destId="{BFC798EE-E146-4865-80BF-D35A4D7D4BC7}" srcOrd="0" destOrd="0" presId="urn:microsoft.com/office/officeart/2016/7/layout/VerticalDownArrowProcess"/>
    <dgm:cxn modelId="{E9D7C468-B161-4D39-91B4-E3DA2DDCC4EF}" type="presOf" srcId="{0E2F0F7E-E4F5-4EE4-8F9E-BE1A1A7332C3}" destId="{3CDB46B2-61B1-411E-976B-87EBA76B82D3}" srcOrd="0" destOrd="0" presId="urn:microsoft.com/office/officeart/2016/7/layout/VerticalDownArrowProcess"/>
    <dgm:cxn modelId="{5DA1046A-F3F7-4CF0-A1FA-9B4A2A60692A}" type="presOf" srcId="{910BE960-A442-4968-A07F-61A5ABE96820}" destId="{6617CA5D-2B26-4292-B784-A21BA34E422A}" srcOrd="0" destOrd="0" presId="urn:microsoft.com/office/officeart/2016/7/layout/VerticalDownArrowProcess"/>
    <dgm:cxn modelId="{4BE3CC4A-69A7-464A-AB19-5C69279D5D0E}" type="presOf" srcId="{5B5787B4-FB29-49DE-AA53-30702F298D1D}" destId="{BC4D9C1F-1798-4BA0-BEA9-C511CBA83B35}" srcOrd="0" destOrd="0" presId="urn:microsoft.com/office/officeart/2016/7/layout/VerticalDownArrowProcess"/>
    <dgm:cxn modelId="{FCBF584B-9D99-4018-B713-90673EE221F1}" srcId="{5B5787B4-FB29-49DE-AA53-30702F298D1D}" destId="{910BE960-A442-4968-A07F-61A5ABE96820}" srcOrd="0" destOrd="0" parTransId="{39E66D90-6159-4016-92BF-49248C6691B5}" sibTransId="{40F6C57A-B78B-4506-897D-D12E6217376D}"/>
    <dgm:cxn modelId="{CE72804C-D87D-4702-9E92-B9A89E9C56F3}" type="presOf" srcId="{0EC03848-4525-4F1C-8F6E-59F21CDBEF54}" destId="{2F297538-6EB7-470A-9BD6-1E29C8736529}" srcOrd="0" destOrd="0" presId="urn:microsoft.com/office/officeart/2016/7/layout/VerticalDownArrowProcess"/>
    <dgm:cxn modelId="{D702224E-90CF-4136-A084-AD6FA480EAC0}" type="presOf" srcId="{8FD60AFC-EDD3-47D1-8E5E-AF54CEE1ABD1}" destId="{E209E9C7-A80D-4425-814A-2E0074F0A724}" srcOrd="1" destOrd="0" presId="urn:microsoft.com/office/officeart/2016/7/layout/VerticalDownArrowProcess"/>
    <dgm:cxn modelId="{DB2D0250-298B-4521-B520-37701967A6BA}" type="presOf" srcId="{078FE860-C822-4FFF-9056-710B2FF4A690}" destId="{1D9EB7E5-2E9D-4385-9253-6640F839EA17}" srcOrd="0" destOrd="0" presId="urn:microsoft.com/office/officeart/2016/7/layout/VerticalDownArrowProcess"/>
    <dgm:cxn modelId="{FBEB6052-5716-4610-9AA7-7B612754DB28}" type="presOf" srcId="{073E2BC7-C8C0-477D-B83A-FAF8B9DA3777}" destId="{7CF57675-BAF6-4F00-8D0D-EEAECF62D9AB}" srcOrd="1" destOrd="0" presId="urn:microsoft.com/office/officeart/2016/7/layout/VerticalDownArrowProcess"/>
    <dgm:cxn modelId="{F89DAC53-2561-4851-AFA5-0185F6EE0FF3}" srcId="{A779DFE3-4E7F-4695-BE96-A402B1B9880C}" destId="{0EC03848-4525-4F1C-8F6E-59F21CDBEF54}" srcOrd="4" destOrd="0" parTransId="{2D03DE9E-C9D5-4526-AEBE-44F0B65416C2}" sibTransId="{03195BE5-B04A-4AC5-ADB5-3AFB28CD2E73}"/>
    <dgm:cxn modelId="{0A485155-67F8-423E-81B6-800C2A096495}" srcId="{A779DFE3-4E7F-4695-BE96-A402B1B9880C}" destId="{48F7A381-6BC4-4551-8575-A65DDADD3B53}" srcOrd="2" destOrd="0" parTransId="{58BE0F84-DEAD-4167-93DD-5610192ACA72}" sibTransId="{77A57BA3-E06B-4B1B-982A-A3FAD720CD07}"/>
    <dgm:cxn modelId="{EF0DCE77-4227-426E-BCE9-62090F5BDFA5}" type="presOf" srcId="{E40AA5FE-D88A-42AB-AC00-14E029996937}" destId="{514E178A-4F8F-44FD-8062-D2A6CEE2D4F5}" srcOrd="0" destOrd="0" presId="urn:microsoft.com/office/officeart/2016/7/layout/VerticalDownArrowProcess"/>
    <dgm:cxn modelId="{4F7DFF58-19DF-4D16-B692-8E5122EE997F}" srcId="{078FE860-C822-4FFF-9056-710B2FF4A690}" destId="{907BB166-A9BD-4093-87F3-A5C61F23B629}" srcOrd="0" destOrd="0" parTransId="{E3A3FFCE-FEE1-4958-892C-4E1F7C7CC63C}" sibTransId="{BD5883C6-2DF9-4692-8DEE-42F9141C24FD}"/>
    <dgm:cxn modelId="{7C448579-4624-463B-BA52-5BA7BA0FB319}" srcId="{A779DFE3-4E7F-4695-BE96-A402B1B9880C}" destId="{76DE5762-07B6-41EE-A3BF-60E31017833F}" srcOrd="7" destOrd="0" parTransId="{27C45F81-878B-4945-8C32-16290028648C}" sibTransId="{42968F33-D7C8-4A23-A1B2-52AE5960C2E8}"/>
    <dgm:cxn modelId="{FB20BA86-8810-464E-A19B-F4E9B1199DD9}" srcId="{B21DD53D-3EA2-4DAC-8897-12CAA010172D}" destId="{E40AA5FE-D88A-42AB-AC00-14E029996937}" srcOrd="0" destOrd="0" parTransId="{385CFC84-D4E8-4DD0-B156-B6F7E7F0C17A}" sibTransId="{74EB7DEF-BB74-47D0-84A7-C64923482CEB}"/>
    <dgm:cxn modelId="{108D958C-2EBC-4CA1-B6C0-14658B353F52}" type="presOf" srcId="{63DAD805-0946-4568-826B-CCC8467A213A}" destId="{E97A7CE8-D5CA-4C9E-A7A4-995648E3153C}" srcOrd="0" destOrd="0" presId="urn:microsoft.com/office/officeart/2016/7/layout/VerticalDownArrowProcess"/>
    <dgm:cxn modelId="{00BC348E-F77B-49FD-825C-FB4C5C5AE23B}" srcId="{8FD60AFC-EDD3-47D1-8E5E-AF54CEE1ABD1}" destId="{80E65231-B6F4-4D35-A457-D03F2934F204}" srcOrd="0" destOrd="0" parTransId="{595D23DD-DAF2-49FC-9C79-2E88181A7EAC}" sibTransId="{A7ADD1DA-27B2-4E2E-BD61-83772BABB486}"/>
    <dgm:cxn modelId="{388EFB99-139C-466B-88D7-C1F5FE43F071}" type="presOf" srcId="{078FE860-C822-4FFF-9056-710B2FF4A690}" destId="{AB9D9571-16BD-4C6E-A473-2E2B93D0988E}" srcOrd="1" destOrd="0" presId="urn:microsoft.com/office/officeart/2016/7/layout/VerticalDownArrowProcess"/>
    <dgm:cxn modelId="{E470299A-91AB-4536-9617-69F43D6C5A2F}" type="presOf" srcId="{E0020091-FE77-4B45-A7DD-72A4637B260C}" destId="{34DEE4BA-78DA-4E07-84AE-DA9636946360}" srcOrd="0" destOrd="0" presId="urn:microsoft.com/office/officeart/2016/7/layout/VerticalDownArrowProcess"/>
    <dgm:cxn modelId="{25EC6AA5-0CBF-4D15-B354-85DE744A21A2}" type="presOf" srcId="{A779DFE3-4E7F-4695-BE96-A402B1B9880C}" destId="{91D24E49-6D00-4E23-96B2-DC92735A3D8C}" srcOrd="0" destOrd="0" presId="urn:microsoft.com/office/officeart/2016/7/layout/VerticalDownArrowProcess"/>
    <dgm:cxn modelId="{871E21AB-16E5-4512-8F44-3AB6C6FBB191}" srcId="{0EC03848-4525-4F1C-8F6E-59F21CDBEF54}" destId="{63DAD805-0946-4568-826B-CCC8467A213A}" srcOrd="0" destOrd="0" parTransId="{3F32EC69-29A1-44D3-8383-EE798FE8ACA4}" sibTransId="{285C0CB0-C1ED-457C-912E-01ACF2C8BC68}"/>
    <dgm:cxn modelId="{888D55AC-9129-44B2-9EDA-39D3903A550A}" srcId="{A779DFE3-4E7F-4695-BE96-A402B1B9880C}" destId="{5B5787B4-FB29-49DE-AA53-30702F298D1D}" srcOrd="0" destOrd="0" parTransId="{E0EE9B68-632E-4A03-874F-F037EB942CE7}" sibTransId="{A2A557E5-6917-473D-802F-3F12D1ECC395}"/>
    <dgm:cxn modelId="{6A7504B3-A550-42BF-B78C-F5F5E82E9A49}" type="presOf" srcId="{88AEAA2E-D414-4CE3-A10D-C4ACE3F81A2B}" destId="{B2FFF3A4-0406-4165-8E82-1C88DBC0F989}" srcOrd="0" destOrd="0" presId="urn:microsoft.com/office/officeart/2016/7/layout/VerticalDownArrowProcess"/>
    <dgm:cxn modelId="{50C13EB3-ECD6-4938-A5AB-02A4B027AF66}" type="presOf" srcId="{76DE5762-07B6-41EE-A3BF-60E31017833F}" destId="{B2A38BFE-F044-4C91-A9BC-2E5FF107A400}" srcOrd="0" destOrd="0" presId="urn:microsoft.com/office/officeart/2016/7/layout/VerticalDownArrowProcess"/>
    <dgm:cxn modelId="{0EEBDBB5-54CB-468D-9612-70AE54F2B0F7}" srcId="{0E2F0F7E-E4F5-4EE4-8F9E-BE1A1A7332C3}" destId="{1B238539-89C6-4791-B5F9-7EB45860C838}" srcOrd="0" destOrd="0" parTransId="{89E78B78-D01E-4327-B937-60B737459702}" sibTransId="{15E6B17E-0EF3-4139-887A-879E15547122}"/>
    <dgm:cxn modelId="{21DB2EB6-D373-4B41-9AD2-28E0F476E02B}" srcId="{A779DFE3-4E7F-4695-BE96-A402B1B9880C}" destId="{073E2BC7-C8C0-477D-B83A-FAF8B9DA3777}" srcOrd="6" destOrd="0" parTransId="{7D6B56BA-7CE7-4F39-91D2-3CB7F6862006}" sibTransId="{32EBBAAB-A45D-4C64-88F5-9F00CF78FFC8}"/>
    <dgm:cxn modelId="{B066FCBA-F165-402F-9907-15A04A8AE0FD}" srcId="{76DE5762-07B6-41EE-A3BF-60E31017833F}" destId="{E0020091-FE77-4B45-A7DD-72A4637B260C}" srcOrd="0" destOrd="0" parTransId="{E06AB3FF-BC75-45C4-8EC3-772266638B94}" sibTransId="{5E7B5130-2202-42EC-A96B-899FB9077502}"/>
    <dgm:cxn modelId="{85763DBB-52E0-42E5-A7B9-0A56A89944AB}" type="presOf" srcId="{B21DD53D-3EA2-4DAC-8897-12CAA010172D}" destId="{6E7E94AA-F0AB-4AA1-BCB0-9B3F5D54D074}" srcOrd="0" destOrd="0" presId="urn:microsoft.com/office/officeart/2016/7/layout/VerticalDownArrowProcess"/>
    <dgm:cxn modelId="{A57ED6C0-6604-4084-878E-4B64CB5AF1A2}" type="presOf" srcId="{1B238539-89C6-4791-B5F9-7EB45860C838}" destId="{296C9D4D-A4E2-408B-BA45-8F33017822AA}" srcOrd="0" destOrd="0" presId="urn:microsoft.com/office/officeart/2016/7/layout/VerticalDownArrowProcess"/>
    <dgm:cxn modelId="{36931BC1-4751-4A09-B586-BC23ADD445BD}" type="presOf" srcId="{11E77F20-0E21-417F-94E0-7CFB5DB164E0}" destId="{6D98C080-BD1C-4E08-B05C-AAB03614E3F9}" srcOrd="0" destOrd="0" presId="urn:microsoft.com/office/officeart/2016/7/layout/VerticalDownArrowProcess"/>
    <dgm:cxn modelId="{CAA413C6-BD32-43DE-B121-FA12758DF8BD}" type="presOf" srcId="{907BB166-A9BD-4093-87F3-A5C61F23B629}" destId="{846A0CE4-55FE-496B-AC50-49C2BCA6ADB2}" srcOrd="0" destOrd="0" presId="urn:microsoft.com/office/officeart/2016/7/layout/VerticalDownArrowProcess"/>
    <dgm:cxn modelId="{4CEDBCC6-DA8F-4D18-808A-80C98AF9C431}" type="presOf" srcId="{B21DD53D-3EA2-4DAC-8897-12CAA010172D}" destId="{D3B64834-9DC2-431F-9928-F444776748DF}" srcOrd="1" destOrd="0" presId="urn:microsoft.com/office/officeart/2016/7/layout/VerticalDownArrowProcess"/>
    <dgm:cxn modelId="{E75E97CB-E3A7-424D-93B8-5135E380F7E3}" srcId="{A779DFE3-4E7F-4695-BE96-A402B1B9880C}" destId="{078FE860-C822-4FFF-9056-710B2FF4A690}" srcOrd="5" destOrd="0" parTransId="{6B49D4FB-79FA-4CCB-A9DD-370C71E916C2}" sibTransId="{09C95210-A4C5-4AEF-9A7F-676DDF943274}"/>
    <dgm:cxn modelId="{4CDECACC-4FDF-42C9-8014-7345477795BC}" type="presOf" srcId="{073E2BC7-C8C0-477D-B83A-FAF8B9DA3777}" destId="{8D1734A9-06DB-46D7-9DF7-FBB3727766E7}" srcOrd="0" destOrd="0" presId="urn:microsoft.com/office/officeart/2016/7/layout/VerticalDownArrowProcess"/>
    <dgm:cxn modelId="{926F39DD-281D-410E-9C55-73B772EE437D}" type="presOf" srcId="{48F7A381-6BC4-4551-8575-A65DDADD3B53}" destId="{2D83C231-B15C-4D67-9FB0-B8CCDCC70171}" srcOrd="1" destOrd="0" presId="urn:microsoft.com/office/officeart/2016/7/layout/VerticalDownArrowProcess"/>
    <dgm:cxn modelId="{30DB7BF1-64F3-489B-8D35-E06EA030CE4D}" srcId="{A779DFE3-4E7F-4695-BE96-A402B1B9880C}" destId="{0E2F0F7E-E4F5-4EE4-8F9E-BE1A1A7332C3}" srcOrd="8" destOrd="0" parTransId="{D3806344-1E62-4AE2-B917-D1ED8887F758}" sibTransId="{F601B04E-71D9-43E3-A280-545FD719A76D}"/>
    <dgm:cxn modelId="{430D77FE-F4FD-4D50-810B-F043EF6D06E4}" type="presOf" srcId="{5B5787B4-FB29-49DE-AA53-30702F298D1D}" destId="{CC2EDBAF-2903-442F-826C-3FB071209C24}" srcOrd="1" destOrd="0" presId="urn:microsoft.com/office/officeart/2016/7/layout/VerticalDownArrowProcess"/>
    <dgm:cxn modelId="{D56BE7AE-8A60-49C3-AB26-CC387BEC3688}" type="presParOf" srcId="{91D24E49-6D00-4E23-96B2-DC92735A3D8C}" destId="{EC80E3EF-474A-42A8-9F2D-9147A90C8B59}" srcOrd="0" destOrd="0" presId="urn:microsoft.com/office/officeart/2016/7/layout/VerticalDownArrowProcess"/>
    <dgm:cxn modelId="{1054250D-2488-4ADC-AC0E-86CEBA7734F1}" type="presParOf" srcId="{EC80E3EF-474A-42A8-9F2D-9147A90C8B59}" destId="{3CDB46B2-61B1-411E-976B-87EBA76B82D3}" srcOrd="0" destOrd="0" presId="urn:microsoft.com/office/officeart/2016/7/layout/VerticalDownArrowProcess"/>
    <dgm:cxn modelId="{A94D412A-1473-4C55-A766-C899B5EF27C5}" type="presParOf" srcId="{EC80E3EF-474A-42A8-9F2D-9147A90C8B59}" destId="{296C9D4D-A4E2-408B-BA45-8F33017822AA}" srcOrd="1" destOrd="0" presId="urn:microsoft.com/office/officeart/2016/7/layout/VerticalDownArrowProcess"/>
    <dgm:cxn modelId="{E1B0C47A-32B5-4B17-AA8B-75D97A1165AE}" type="presParOf" srcId="{91D24E49-6D00-4E23-96B2-DC92735A3D8C}" destId="{19A063E0-7CEF-40F6-BA6E-FBF5B599A13C}" srcOrd="1" destOrd="0" presId="urn:microsoft.com/office/officeart/2016/7/layout/VerticalDownArrowProcess"/>
    <dgm:cxn modelId="{C1C6C3FF-323F-4BBF-8C71-062727755F25}" type="presParOf" srcId="{91D24E49-6D00-4E23-96B2-DC92735A3D8C}" destId="{25B786CB-0863-47B9-A1C9-F0B0FF539E82}" srcOrd="2" destOrd="0" presId="urn:microsoft.com/office/officeart/2016/7/layout/VerticalDownArrowProcess"/>
    <dgm:cxn modelId="{7EF81C46-5298-420C-931F-4DBA8C4CDEAD}" type="presParOf" srcId="{25B786CB-0863-47B9-A1C9-F0B0FF539E82}" destId="{B2A38BFE-F044-4C91-A9BC-2E5FF107A400}" srcOrd="0" destOrd="0" presId="urn:microsoft.com/office/officeart/2016/7/layout/VerticalDownArrowProcess"/>
    <dgm:cxn modelId="{49085847-B448-4323-8D35-E0DC9594B272}" type="presParOf" srcId="{25B786CB-0863-47B9-A1C9-F0B0FF539E82}" destId="{1BD4FA15-89DD-4930-968C-D3713853A8CA}" srcOrd="1" destOrd="0" presId="urn:microsoft.com/office/officeart/2016/7/layout/VerticalDownArrowProcess"/>
    <dgm:cxn modelId="{13BEC709-2203-4DF3-B5AD-A8FBC4C05655}" type="presParOf" srcId="{25B786CB-0863-47B9-A1C9-F0B0FF539E82}" destId="{34DEE4BA-78DA-4E07-84AE-DA9636946360}" srcOrd="2" destOrd="0" presId="urn:microsoft.com/office/officeart/2016/7/layout/VerticalDownArrowProcess"/>
    <dgm:cxn modelId="{AB5217B3-8B62-4CCB-B2F1-A2039FDF239D}" type="presParOf" srcId="{91D24E49-6D00-4E23-96B2-DC92735A3D8C}" destId="{183856EA-CC81-4D78-AB4B-366E17E90C13}" srcOrd="3" destOrd="0" presId="urn:microsoft.com/office/officeart/2016/7/layout/VerticalDownArrowProcess"/>
    <dgm:cxn modelId="{FA024D73-34FF-44F9-A00E-AD75F001B7CD}" type="presParOf" srcId="{91D24E49-6D00-4E23-96B2-DC92735A3D8C}" destId="{594DE714-6974-4082-9ADF-19AD478136C6}" srcOrd="4" destOrd="0" presId="urn:microsoft.com/office/officeart/2016/7/layout/VerticalDownArrowProcess"/>
    <dgm:cxn modelId="{B597ED77-7456-4037-BBAC-1CFEFAEFD116}" type="presParOf" srcId="{594DE714-6974-4082-9ADF-19AD478136C6}" destId="{8D1734A9-06DB-46D7-9DF7-FBB3727766E7}" srcOrd="0" destOrd="0" presId="urn:microsoft.com/office/officeart/2016/7/layout/VerticalDownArrowProcess"/>
    <dgm:cxn modelId="{1E414011-9A66-49B7-8468-F2ACA4C0E0CA}" type="presParOf" srcId="{594DE714-6974-4082-9ADF-19AD478136C6}" destId="{7CF57675-BAF6-4F00-8D0D-EEAECF62D9AB}" srcOrd="1" destOrd="0" presId="urn:microsoft.com/office/officeart/2016/7/layout/VerticalDownArrowProcess"/>
    <dgm:cxn modelId="{4E57B313-7C72-4B3E-A80C-85430D05DADA}" type="presParOf" srcId="{594DE714-6974-4082-9ADF-19AD478136C6}" destId="{B2FFF3A4-0406-4165-8E82-1C88DBC0F989}" srcOrd="2" destOrd="0" presId="urn:microsoft.com/office/officeart/2016/7/layout/VerticalDownArrowProcess"/>
    <dgm:cxn modelId="{AC5C07B4-00F2-49CA-B842-155DF5139046}" type="presParOf" srcId="{91D24E49-6D00-4E23-96B2-DC92735A3D8C}" destId="{275D5387-4F02-4965-A793-105B43431A1F}" srcOrd="5" destOrd="0" presId="urn:microsoft.com/office/officeart/2016/7/layout/VerticalDownArrowProcess"/>
    <dgm:cxn modelId="{B4C6ABA6-5C0E-4DF7-AAED-17CC19F28887}" type="presParOf" srcId="{91D24E49-6D00-4E23-96B2-DC92735A3D8C}" destId="{17C9FCDE-03E8-45E9-9BA4-EAAB7D956F71}" srcOrd="6" destOrd="0" presId="urn:microsoft.com/office/officeart/2016/7/layout/VerticalDownArrowProcess"/>
    <dgm:cxn modelId="{5D813F56-53DA-4AE8-BEB5-CDA41EF6FAE0}" type="presParOf" srcId="{17C9FCDE-03E8-45E9-9BA4-EAAB7D956F71}" destId="{1D9EB7E5-2E9D-4385-9253-6640F839EA17}" srcOrd="0" destOrd="0" presId="urn:microsoft.com/office/officeart/2016/7/layout/VerticalDownArrowProcess"/>
    <dgm:cxn modelId="{C8A40D22-AF71-48BF-B623-8C03413597C0}" type="presParOf" srcId="{17C9FCDE-03E8-45E9-9BA4-EAAB7D956F71}" destId="{AB9D9571-16BD-4C6E-A473-2E2B93D0988E}" srcOrd="1" destOrd="0" presId="urn:microsoft.com/office/officeart/2016/7/layout/VerticalDownArrowProcess"/>
    <dgm:cxn modelId="{5C33944C-32BF-4A91-BADB-CAC7A24A9090}" type="presParOf" srcId="{17C9FCDE-03E8-45E9-9BA4-EAAB7D956F71}" destId="{846A0CE4-55FE-496B-AC50-49C2BCA6ADB2}" srcOrd="2" destOrd="0" presId="urn:microsoft.com/office/officeart/2016/7/layout/VerticalDownArrowProcess"/>
    <dgm:cxn modelId="{1DE6D1BE-E3A0-45A1-972D-8E845AC971E2}" type="presParOf" srcId="{91D24E49-6D00-4E23-96B2-DC92735A3D8C}" destId="{F750BB4A-84F9-4BDF-9E4D-29A8F3004D0E}" srcOrd="7" destOrd="0" presId="urn:microsoft.com/office/officeart/2016/7/layout/VerticalDownArrowProcess"/>
    <dgm:cxn modelId="{44686497-B58C-4D5D-821A-9AD2C2D3226B}" type="presParOf" srcId="{91D24E49-6D00-4E23-96B2-DC92735A3D8C}" destId="{3A28647B-00E7-450C-8F4E-E9E561A8B897}" srcOrd="8" destOrd="0" presId="urn:microsoft.com/office/officeart/2016/7/layout/VerticalDownArrowProcess"/>
    <dgm:cxn modelId="{62ECF76D-2071-43EB-B5C1-85EE49D40F84}" type="presParOf" srcId="{3A28647B-00E7-450C-8F4E-E9E561A8B897}" destId="{2F297538-6EB7-470A-9BD6-1E29C8736529}" srcOrd="0" destOrd="0" presId="urn:microsoft.com/office/officeart/2016/7/layout/VerticalDownArrowProcess"/>
    <dgm:cxn modelId="{0FACB4D8-D350-453D-AAD0-61B3E80B488B}" type="presParOf" srcId="{3A28647B-00E7-450C-8F4E-E9E561A8B897}" destId="{90233DE9-E581-4C2C-9D67-A4C64A4A5DEB}" srcOrd="1" destOrd="0" presId="urn:microsoft.com/office/officeart/2016/7/layout/VerticalDownArrowProcess"/>
    <dgm:cxn modelId="{C11158E4-223F-4BBC-A98F-7C796924597E}" type="presParOf" srcId="{3A28647B-00E7-450C-8F4E-E9E561A8B897}" destId="{E97A7CE8-D5CA-4C9E-A7A4-995648E3153C}" srcOrd="2" destOrd="0" presId="urn:microsoft.com/office/officeart/2016/7/layout/VerticalDownArrowProcess"/>
    <dgm:cxn modelId="{1DDCD9D1-E37B-4B37-AC0C-6877199E3CC7}" type="presParOf" srcId="{91D24E49-6D00-4E23-96B2-DC92735A3D8C}" destId="{61F9DCBF-EAA3-4ED3-B3FE-51A8EEF2AE9B}" srcOrd="9" destOrd="0" presId="urn:microsoft.com/office/officeart/2016/7/layout/VerticalDownArrowProcess"/>
    <dgm:cxn modelId="{C58A39B7-264E-460C-A371-172758587C63}" type="presParOf" srcId="{91D24E49-6D00-4E23-96B2-DC92735A3D8C}" destId="{A8C40C18-980F-4730-8D4A-88C75BCD00FA}" srcOrd="10" destOrd="0" presId="urn:microsoft.com/office/officeart/2016/7/layout/VerticalDownArrowProcess"/>
    <dgm:cxn modelId="{19BC0165-A6AA-4293-863E-FE74BC125EC2}" type="presParOf" srcId="{A8C40C18-980F-4730-8D4A-88C75BCD00FA}" destId="{BFC798EE-E146-4865-80BF-D35A4D7D4BC7}" srcOrd="0" destOrd="0" presId="urn:microsoft.com/office/officeart/2016/7/layout/VerticalDownArrowProcess"/>
    <dgm:cxn modelId="{BEA3797E-3CB0-4FC8-AB76-86B861F669B6}" type="presParOf" srcId="{A8C40C18-980F-4730-8D4A-88C75BCD00FA}" destId="{E209E9C7-A80D-4425-814A-2E0074F0A724}" srcOrd="1" destOrd="0" presId="urn:microsoft.com/office/officeart/2016/7/layout/VerticalDownArrowProcess"/>
    <dgm:cxn modelId="{D61E7FD7-8769-4034-BC1D-30F723AB5DE0}" type="presParOf" srcId="{A8C40C18-980F-4730-8D4A-88C75BCD00FA}" destId="{00F1EFF6-9C55-4213-A1D0-D886FEA65B2B}" srcOrd="2" destOrd="0" presId="urn:microsoft.com/office/officeart/2016/7/layout/VerticalDownArrowProcess"/>
    <dgm:cxn modelId="{D26B6525-34E5-4CB2-B3B0-9C4E53203874}" type="presParOf" srcId="{91D24E49-6D00-4E23-96B2-DC92735A3D8C}" destId="{D6881169-7597-4C79-BE91-886E9B7933C1}" srcOrd="11" destOrd="0" presId="urn:microsoft.com/office/officeart/2016/7/layout/VerticalDownArrowProcess"/>
    <dgm:cxn modelId="{5EE0CE82-6141-4482-BDD5-C454348F20EB}" type="presParOf" srcId="{91D24E49-6D00-4E23-96B2-DC92735A3D8C}" destId="{CAD4DCC0-152A-4370-A505-9DBE3DC71926}" srcOrd="12" destOrd="0" presId="urn:microsoft.com/office/officeart/2016/7/layout/VerticalDownArrowProcess"/>
    <dgm:cxn modelId="{13FFEF5B-915B-4B51-9DAA-496C39345701}" type="presParOf" srcId="{CAD4DCC0-152A-4370-A505-9DBE3DC71926}" destId="{02129D98-8C91-425D-948D-1250657A174E}" srcOrd="0" destOrd="0" presId="urn:microsoft.com/office/officeart/2016/7/layout/VerticalDownArrowProcess"/>
    <dgm:cxn modelId="{1BB33425-ECF2-49FE-8726-2815FE6E0D7F}" type="presParOf" srcId="{CAD4DCC0-152A-4370-A505-9DBE3DC71926}" destId="{2D83C231-B15C-4D67-9FB0-B8CCDCC70171}" srcOrd="1" destOrd="0" presId="urn:microsoft.com/office/officeart/2016/7/layout/VerticalDownArrowProcess"/>
    <dgm:cxn modelId="{D2844CDE-2E07-47F5-91BE-FDE70896765C}" type="presParOf" srcId="{CAD4DCC0-152A-4370-A505-9DBE3DC71926}" destId="{6D98C080-BD1C-4E08-B05C-AAB03614E3F9}" srcOrd="2" destOrd="0" presId="urn:microsoft.com/office/officeart/2016/7/layout/VerticalDownArrowProcess"/>
    <dgm:cxn modelId="{1123E2EB-59AC-40A9-BC81-2B6B474FC62F}" type="presParOf" srcId="{91D24E49-6D00-4E23-96B2-DC92735A3D8C}" destId="{B65A1BEE-3F3A-449A-A251-9B1073E40540}" srcOrd="13" destOrd="0" presId="urn:microsoft.com/office/officeart/2016/7/layout/VerticalDownArrowProcess"/>
    <dgm:cxn modelId="{C0452CC5-80D9-4FBC-BB7E-D6C859C3448E}" type="presParOf" srcId="{91D24E49-6D00-4E23-96B2-DC92735A3D8C}" destId="{6F7BD51F-3AC0-4E88-B95C-BCA12B2CCE26}" srcOrd="14" destOrd="0" presId="urn:microsoft.com/office/officeart/2016/7/layout/VerticalDownArrowProcess"/>
    <dgm:cxn modelId="{935F9065-FD5E-460D-A4E8-2C3E0E21D2B3}" type="presParOf" srcId="{6F7BD51F-3AC0-4E88-B95C-BCA12B2CCE26}" destId="{6E7E94AA-F0AB-4AA1-BCB0-9B3F5D54D074}" srcOrd="0" destOrd="0" presId="urn:microsoft.com/office/officeart/2016/7/layout/VerticalDownArrowProcess"/>
    <dgm:cxn modelId="{BA4AAE7E-CD16-4B5D-B701-ACA4F291DDA7}" type="presParOf" srcId="{6F7BD51F-3AC0-4E88-B95C-BCA12B2CCE26}" destId="{D3B64834-9DC2-431F-9928-F444776748DF}" srcOrd="1" destOrd="0" presId="urn:microsoft.com/office/officeart/2016/7/layout/VerticalDownArrowProcess"/>
    <dgm:cxn modelId="{EC134CA2-7A72-4F22-83D9-F92308860C22}" type="presParOf" srcId="{6F7BD51F-3AC0-4E88-B95C-BCA12B2CCE26}" destId="{514E178A-4F8F-44FD-8062-D2A6CEE2D4F5}" srcOrd="2" destOrd="0" presId="urn:microsoft.com/office/officeart/2016/7/layout/VerticalDownArrowProcess"/>
    <dgm:cxn modelId="{72537F07-D6F6-4743-99EA-C0D193A8B4F2}" type="presParOf" srcId="{91D24E49-6D00-4E23-96B2-DC92735A3D8C}" destId="{766B533F-AFA9-4814-844A-C8343ABC1A20}" srcOrd="15" destOrd="0" presId="urn:microsoft.com/office/officeart/2016/7/layout/VerticalDownArrowProcess"/>
    <dgm:cxn modelId="{B6FC505D-734B-4D71-B8A3-5827F1AEAC28}" type="presParOf" srcId="{91D24E49-6D00-4E23-96B2-DC92735A3D8C}" destId="{F063E9AD-557D-4B31-A45E-6746BF7B2B67}" srcOrd="16" destOrd="0" presId="urn:microsoft.com/office/officeart/2016/7/layout/VerticalDownArrowProcess"/>
    <dgm:cxn modelId="{05D1FD99-3DAC-4D5A-AFFF-FA788B1BD0AF}" type="presParOf" srcId="{F063E9AD-557D-4B31-A45E-6746BF7B2B67}" destId="{BC4D9C1F-1798-4BA0-BEA9-C511CBA83B35}" srcOrd="0" destOrd="0" presId="urn:microsoft.com/office/officeart/2016/7/layout/VerticalDownArrowProcess"/>
    <dgm:cxn modelId="{2FECD7D6-E599-4D6F-A38D-018C8450DC8E}" type="presParOf" srcId="{F063E9AD-557D-4B31-A45E-6746BF7B2B67}" destId="{CC2EDBAF-2903-442F-826C-3FB071209C24}" srcOrd="1" destOrd="0" presId="urn:microsoft.com/office/officeart/2016/7/layout/VerticalDownArrowProcess"/>
    <dgm:cxn modelId="{2054A437-7DAD-4607-A5BB-297EADFC2F24}" type="presParOf" srcId="{F063E9AD-557D-4B31-A45E-6746BF7B2B67}" destId="{6617CA5D-2B26-4292-B784-A21BA34E422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7601E9-5A1E-4EDA-907C-4FF204EDF4E2}" type="doc">
      <dgm:prSet loTypeId="urn:microsoft.com/office/officeart/2016/7/layout/ChevronBlockProcess" loCatId="process" qsTypeId="urn:microsoft.com/office/officeart/2005/8/quickstyle/simple5" qsCatId="simple" csTypeId="urn:microsoft.com/office/officeart/2005/8/colors/accent5_2" csCatId="accent5"/>
      <dgm:spPr/>
      <dgm:t>
        <a:bodyPr/>
        <a:lstStyle/>
        <a:p>
          <a:endParaRPr lang="en-US"/>
        </a:p>
      </dgm:t>
    </dgm:pt>
    <dgm:pt modelId="{7358D1D3-620B-477F-81A9-B8B5984ED9B6}">
      <dgm:prSet/>
      <dgm:spPr/>
      <dgm:t>
        <a:bodyPr/>
        <a:lstStyle/>
        <a:p>
          <a:r>
            <a:rPr lang="en-US"/>
            <a:t>Consolidate</a:t>
          </a:r>
        </a:p>
      </dgm:t>
    </dgm:pt>
    <dgm:pt modelId="{2CF1F367-4FB2-43CF-A2B2-AE336BB23F6E}" type="parTrans" cxnId="{01119C90-9AEE-4AA4-B9C3-FE38F88F5288}">
      <dgm:prSet/>
      <dgm:spPr/>
      <dgm:t>
        <a:bodyPr/>
        <a:lstStyle/>
        <a:p>
          <a:endParaRPr lang="en-US"/>
        </a:p>
      </dgm:t>
    </dgm:pt>
    <dgm:pt modelId="{BF38EAF8-D3CA-4D7C-B474-3652EAA10D87}" type="sibTrans" cxnId="{01119C90-9AEE-4AA4-B9C3-FE38F88F5288}">
      <dgm:prSet/>
      <dgm:spPr/>
      <dgm:t>
        <a:bodyPr/>
        <a:lstStyle/>
        <a:p>
          <a:endParaRPr lang="en-US"/>
        </a:p>
      </dgm:t>
    </dgm:pt>
    <dgm:pt modelId="{5A2EC070-6DB3-43E9-9EB6-D0007FD94DF9}">
      <dgm:prSet/>
      <dgm:spPr/>
      <dgm:t>
        <a:bodyPr/>
        <a:lstStyle/>
        <a:p>
          <a:r>
            <a:rPr lang="en-US"/>
            <a:t>Consolidate all procedures into a single chapter</a:t>
          </a:r>
        </a:p>
      </dgm:t>
    </dgm:pt>
    <dgm:pt modelId="{F4B8A646-FF9D-424B-85A4-142AA3484225}" type="parTrans" cxnId="{28161A13-8E60-4712-BD21-DA4DF978C83F}">
      <dgm:prSet/>
      <dgm:spPr/>
      <dgm:t>
        <a:bodyPr/>
        <a:lstStyle/>
        <a:p>
          <a:endParaRPr lang="en-US"/>
        </a:p>
      </dgm:t>
    </dgm:pt>
    <dgm:pt modelId="{052D4515-FEC9-4900-AC5F-3E32F4DE1298}" type="sibTrans" cxnId="{28161A13-8E60-4712-BD21-DA4DF978C83F}">
      <dgm:prSet/>
      <dgm:spPr/>
      <dgm:t>
        <a:bodyPr/>
        <a:lstStyle/>
        <a:p>
          <a:endParaRPr lang="en-US"/>
        </a:p>
      </dgm:t>
    </dgm:pt>
    <dgm:pt modelId="{F4AF2044-AE48-4D35-8225-4C77270B9026}">
      <dgm:prSet/>
      <dgm:spPr/>
      <dgm:t>
        <a:bodyPr/>
        <a:lstStyle/>
        <a:p>
          <a:r>
            <a:rPr lang="en-US"/>
            <a:t>Summarize</a:t>
          </a:r>
        </a:p>
      </dgm:t>
    </dgm:pt>
    <dgm:pt modelId="{8786ED8F-2A03-4315-ACB9-599734FA4D68}" type="parTrans" cxnId="{B575F221-EB32-477E-861B-5DC23CE4BAF0}">
      <dgm:prSet/>
      <dgm:spPr/>
      <dgm:t>
        <a:bodyPr/>
        <a:lstStyle/>
        <a:p>
          <a:endParaRPr lang="en-US"/>
        </a:p>
      </dgm:t>
    </dgm:pt>
    <dgm:pt modelId="{7365E3BB-ED4A-469F-A997-60E3B7822D07}" type="sibTrans" cxnId="{B575F221-EB32-477E-861B-5DC23CE4BAF0}">
      <dgm:prSet/>
      <dgm:spPr/>
      <dgm:t>
        <a:bodyPr/>
        <a:lstStyle/>
        <a:p>
          <a:endParaRPr lang="en-US"/>
        </a:p>
      </dgm:t>
    </dgm:pt>
    <dgm:pt modelId="{68941B8D-E100-42C4-BB9C-EF1BE65533F8}">
      <dgm:prSet/>
      <dgm:spPr/>
      <dgm:t>
        <a:bodyPr/>
        <a:lstStyle/>
        <a:p>
          <a:r>
            <a:rPr lang="en-US"/>
            <a:t>Summarize the development approval processes in a table</a:t>
          </a:r>
        </a:p>
      </dgm:t>
    </dgm:pt>
    <dgm:pt modelId="{5660D391-C226-4E99-9CF6-518EFBA3B2F9}" type="parTrans" cxnId="{2A66A7B4-7448-46B5-B0B1-4718D4A6A3B7}">
      <dgm:prSet/>
      <dgm:spPr/>
      <dgm:t>
        <a:bodyPr/>
        <a:lstStyle/>
        <a:p>
          <a:endParaRPr lang="en-US"/>
        </a:p>
      </dgm:t>
    </dgm:pt>
    <dgm:pt modelId="{0677AB4C-8F36-43A0-924E-FD940DC23FB2}" type="sibTrans" cxnId="{2A66A7B4-7448-46B5-B0B1-4718D4A6A3B7}">
      <dgm:prSet/>
      <dgm:spPr/>
      <dgm:t>
        <a:bodyPr/>
        <a:lstStyle/>
        <a:p>
          <a:endParaRPr lang="en-US"/>
        </a:p>
      </dgm:t>
    </dgm:pt>
    <dgm:pt modelId="{241DCD68-EE2E-4467-AF12-1284C017F6CB}">
      <dgm:prSet/>
      <dgm:spPr/>
      <dgm:t>
        <a:bodyPr/>
        <a:lstStyle/>
        <a:p>
          <a:r>
            <a:rPr lang="en-US"/>
            <a:t>Map</a:t>
          </a:r>
        </a:p>
      </dgm:t>
    </dgm:pt>
    <dgm:pt modelId="{40AE8452-1ADA-48D2-A1B0-4B1C8F9197EC}" type="parTrans" cxnId="{6134F11D-33A6-44C0-8F06-6CBACED3E3D5}">
      <dgm:prSet/>
      <dgm:spPr/>
      <dgm:t>
        <a:bodyPr/>
        <a:lstStyle/>
        <a:p>
          <a:endParaRPr lang="en-US"/>
        </a:p>
      </dgm:t>
    </dgm:pt>
    <dgm:pt modelId="{DB0C81B3-E50B-4E75-83CA-CF382246F5CD}" type="sibTrans" cxnId="{6134F11D-33A6-44C0-8F06-6CBACED3E3D5}">
      <dgm:prSet/>
      <dgm:spPr/>
      <dgm:t>
        <a:bodyPr/>
        <a:lstStyle/>
        <a:p>
          <a:endParaRPr lang="en-US"/>
        </a:p>
      </dgm:t>
    </dgm:pt>
    <dgm:pt modelId="{A46B9F53-7499-4338-BEBC-789B5E3ECCF6}">
      <dgm:prSet/>
      <dgm:spPr/>
      <dgm:t>
        <a:bodyPr/>
        <a:lstStyle/>
        <a:p>
          <a:r>
            <a:rPr lang="en-US"/>
            <a:t>Map each process with a common workflow with the following subsections</a:t>
          </a:r>
        </a:p>
      </dgm:t>
    </dgm:pt>
    <dgm:pt modelId="{B248AEA6-6500-4C6B-9280-7F4135FCAD01}" type="parTrans" cxnId="{AD89C7F0-75E8-47A5-BFDC-42F51B9B1257}">
      <dgm:prSet/>
      <dgm:spPr/>
      <dgm:t>
        <a:bodyPr/>
        <a:lstStyle/>
        <a:p>
          <a:endParaRPr lang="en-US"/>
        </a:p>
      </dgm:t>
    </dgm:pt>
    <dgm:pt modelId="{08E01BA0-69C4-4324-A373-C7EEBFE249A3}" type="sibTrans" cxnId="{AD89C7F0-75E8-47A5-BFDC-42F51B9B1257}">
      <dgm:prSet/>
      <dgm:spPr/>
      <dgm:t>
        <a:bodyPr/>
        <a:lstStyle/>
        <a:p>
          <a:endParaRPr lang="en-US"/>
        </a:p>
      </dgm:t>
    </dgm:pt>
    <dgm:pt modelId="{0FFE1325-B15A-430C-8012-F7AFC957A573}">
      <dgm:prSet/>
      <dgm:spPr/>
      <dgm:t>
        <a:bodyPr/>
        <a:lstStyle/>
        <a:p>
          <a:r>
            <a:rPr lang="en-US"/>
            <a:t>Consolidate</a:t>
          </a:r>
        </a:p>
      </dgm:t>
    </dgm:pt>
    <dgm:pt modelId="{4DE6656C-967E-40BF-9673-1EF70E3E9D6D}" type="parTrans" cxnId="{EE9FA540-D2DD-4EB0-B1F5-B8E1C8F9DF0E}">
      <dgm:prSet/>
      <dgm:spPr/>
      <dgm:t>
        <a:bodyPr/>
        <a:lstStyle/>
        <a:p>
          <a:endParaRPr lang="en-US"/>
        </a:p>
      </dgm:t>
    </dgm:pt>
    <dgm:pt modelId="{8FC37C57-2BB3-4052-A70C-42B893C9C07F}" type="sibTrans" cxnId="{EE9FA540-D2DD-4EB0-B1F5-B8E1C8F9DF0E}">
      <dgm:prSet/>
      <dgm:spPr/>
      <dgm:t>
        <a:bodyPr/>
        <a:lstStyle/>
        <a:p>
          <a:endParaRPr lang="en-US"/>
        </a:p>
      </dgm:t>
    </dgm:pt>
    <dgm:pt modelId="{674756D9-4963-41B8-BA3B-3C7560B04872}">
      <dgm:prSet/>
      <dgm:spPr/>
      <dgm:t>
        <a:bodyPr/>
        <a:lstStyle/>
        <a:p>
          <a:r>
            <a:rPr lang="en-US"/>
            <a:t>Consolidate the submittal requirements </a:t>
          </a:r>
        </a:p>
      </dgm:t>
    </dgm:pt>
    <dgm:pt modelId="{FC18B812-4009-4C73-8547-1310D8C08F74}" type="parTrans" cxnId="{8915B2E6-64C6-421D-ABE3-4F5913C7F3B5}">
      <dgm:prSet/>
      <dgm:spPr/>
      <dgm:t>
        <a:bodyPr/>
        <a:lstStyle/>
        <a:p>
          <a:endParaRPr lang="en-US"/>
        </a:p>
      </dgm:t>
    </dgm:pt>
    <dgm:pt modelId="{24BB0F38-C296-4E4F-8C63-8FD3E9CEFFF5}" type="sibTrans" cxnId="{8915B2E6-64C6-421D-ABE3-4F5913C7F3B5}">
      <dgm:prSet/>
      <dgm:spPr/>
      <dgm:t>
        <a:bodyPr/>
        <a:lstStyle/>
        <a:p>
          <a:endParaRPr lang="en-US"/>
        </a:p>
      </dgm:t>
    </dgm:pt>
    <dgm:pt modelId="{447175CD-8003-4E58-BE65-42C767A9C840}">
      <dgm:prSet/>
      <dgm:spPr/>
      <dgm:t>
        <a:bodyPr/>
        <a:lstStyle/>
        <a:p>
          <a:r>
            <a:rPr lang="en-US"/>
            <a:t>Create</a:t>
          </a:r>
        </a:p>
      </dgm:t>
    </dgm:pt>
    <dgm:pt modelId="{4E143D8A-C214-41A5-99BA-D4648EA525F2}" type="parTrans" cxnId="{AA2F9D8D-F2C2-4909-8673-F6A38E4CBEDF}">
      <dgm:prSet/>
      <dgm:spPr/>
      <dgm:t>
        <a:bodyPr/>
        <a:lstStyle/>
        <a:p>
          <a:endParaRPr lang="en-US"/>
        </a:p>
      </dgm:t>
    </dgm:pt>
    <dgm:pt modelId="{62E7F8DE-280A-4A9D-94B3-6E17A850D745}" type="sibTrans" cxnId="{AA2F9D8D-F2C2-4909-8673-F6A38E4CBEDF}">
      <dgm:prSet/>
      <dgm:spPr/>
      <dgm:t>
        <a:bodyPr/>
        <a:lstStyle/>
        <a:p>
          <a:endParaRPr lang="en-US"/>
        </a:p>
      </dgm:t>
    </dgm:pt>
    <dgm:pt modelId="{1805D77B-F061-48F8-B678-C2A12C9BAEAD}">
      <dgm:prSet/>
      <dgm:spPr/>
      <dgm:t>
        <a:bodyPr/>
        <a:lstStyle/>
        <a:p>
          <a:r>
            <a:rPr lang="en-US"/>
            <a:t>Create a process for plat modifications</a:t>
          </a:r>
        </a:p>
      </dgm:t>
    </dgm:pt>
    <dgm:pt modelId="{E8350C03-0CEF-4BD3-A95A-A68BBCF3BED7}" type="parTrans" cxnId="{FF9B12D2-E462-401A-88A9-7C457C9CD2C5}">
      <dgm:prSet/>
      <dgm:spPr/>
      <dgm:t>
        <a:bodyPr/>
        <a:lstStyle/>
        <a:p>
          <a:endParaRPr lang="en-US"/>
        </a:p>
      </dgm:t>
    </dgm:pt>
    <dgm:pt modelId="{42198CF4-0B94-4972-8270-42125EA7BC68}" type="sibTrans" cxnId="{FF9B12D2-E462-401A-88A9-7C457C9CD2C5}">
      <dgm:prSet/>
      <dgm:spPr/>
      <dgm:t>
        <a:bodyPr/>
        <a:lstStyle/>
        <a:p>
          <a:endParaRPr lang="en-US"/>
        </a:p>
      </dgm:t>
    </dgm:pt>
    <dgm:pt modelId="{CB6B2C62-B9D2-444B-BF9C-52AFDB7929E9}">
      <dgm:prSet/>
      <dgm:spPr/>
      <dgm:t>
        <a:bodyPr/>
        <a:lstStyle/>
        <a:p>
          <a:r>
            <a:rPr lang="en-US"/>
            <a:t>Create</a:t>
          </a:r>
        </a:p>
      </dgm:t>
    </dgm:pt>
    <dgm:pt modelId="{CE9ECB94-0804-4A1E-95B8-6E5491F43845}" type="parTrans" cxnId="{194903E7-C5F7-46F3-B57E-F8A20FC06FFF}">
      <dgm:prSet/>
      <dgm:spPr/>
      <dgm:t>
        <a:bodyPr/>
        <a:lstStyle/>
        <a:p>
          <a:endParaRPr lang="en-US"/>
        </a:p>
      </dgm:t>
    </dgm:pt>
    <dgm:pt modelId="{F9BA8828-8710-4E82-8019-D10C97F03607}" type="sibTrans" cxnId="{194903E7-C5F7-46F3-B57E-F8A20FC06FFF}">
      <dgm:prSet/>
      <dgm:spPr/>
      <dgm:t>
        <a:bodyPr/>
        <a:lstStyle/>
        <a:p>
          <a:endParaRPr lang="en-US"/>
        </a:p>
      </dgm:t>
    </dgm:pt>
    <dgm:pt modelId="{754E3B7E-3E65-4FAA-9572-0AA88E49C31D}">
      <dgm:prSet/>
      <dgm:spPr/>
      <dgm:t>
        <a:bodyPr/>
        <a:lstStyle/>
        <a:p>
          <a:r>
            <a:rPr lang="en-US"/>
            <a:t>Create a specific, streamlined process for ADUs</a:t>
          </a:r>
        </a:p>
      </dgm:t>
    </dgm:pt>
    <dgm:pt modelId="{67CDDC11-8D8B-4F02-9588-2EC58AAAD2D3}" type="parTrans" cxnId="{C3BBDAB0-8427-4A22-943D-5A449818C3FD}">
      <dgm:prSet/>
      <dgm:spPr/>
      <dgm:t>
        <a:bodyPr/>
        <a:lstStyle/>
        <a:p>
          <a:endParaRPr lang="en-US"/>
        </a:p>
      </dgm:t>
    </dgm:pt>
    <dgm:pt modelId="{E0367160-8100-4CF3-A292-8C9A85E4CF95}" type="sibTrans" cxnId="{C3BBDAB0-8427-4A22-943D-5A449818C3FD}">
      <dgm:prSet/>
      <dgm:spPr/>
      <dgm:t>
        <a:bodyPr/>
        <a:lstStyle/>
        <a:p>
          <a:endParaRPr lang="en-US"/>
        </a:p>
      </dgm:t>
    </dgm:pt>
    <dgm:pt modelId="{647701C2-86B0-4FD2-9718-E6FF038FE9F5}" type="pres">
      <dgm:prSet presAssocID="{827601E9-5A1E-4EDA-907C-4FF204EDF4E2}" presName="Name0" presStyleCnt="0">
        <dgm:presLayoutVars>
          <dgm:dir/>
          <dgm:animLvl val="lvl"/>
          <dgm:resizeHandles val="exact"/>
        </dgm:presLayoutVars>
      </dgm:prSet>
      <dgm:spPr/>
    </dgm:pt>
    <dgm:pt modelId="{1EC21863-3AE4-42E8-B062-799B59443A16}" type="pres">
      <dgm:prSet presAssocID="{7358D1D3-620B-477F-81A9-B8B5984ED9B6}" presName="composite" presStyleCnt="0"/>
      <dgm:spPr/>
    </dgm:pt>
    <dgm:pt modelId="{EEE96A3B-BBEA-43B3-8264-845D95E0B28A}" type="pres">
      <dgm:prSet presAssocID="{7358D1D3-620B-477F-81A9-B8B5984ED9B6}" presName="parTx" presStyleLbl="alignNode1" presStyleIdx="0" presStyleCnt="6">
        <dgm:presLayoutVars>
          <dgm:chMax val="0"/>
          <dgm:chPref val="0"/>
        </dgm:presLayoutVars>
      </dgm:prSet>
      <dgm:spPr/>
    </dgm:pt>
    <dgm:pt modelId="{59F43DF8-2CEB-44A0-BAD5-75EF4EB9F5E1}" type="pres">
      <dgm:prSet presAssocID="{7358D1D3-620B-477F-81A9-B8B5984ED9B6}" presName="desTx" presStyleLbl="alignAccFollowNode1" presStyleIdx="0" presStyleCnt="6">
        <dgm:presLayoutVars/>
      </dgm:prSet>
      <dgm:spPr/>
    </dgm:pt>
    <dgm:pt modelId="{810DD2A8-E3E4-4FFE-9AF3-30C74F7D865C}" type="pres">
      <dgm:prSet presAssocID="{BF38EAF8-D3CA-4D7C-B474-3652EAA10D87}" presName="space" presStyleCnt="0"/>
      <dgm:spPr/>
    </dgm:pt>
    <dgm:pt modelId="{F533E3BA-629F-48FA-ABEB-8419E573CC7F}" type="pres">
      <dgm:prSet presAssocID="{F4AF2044-AE48-4D35-8225-4C77270B9026}" presName="composite" presStyleCnt="0"/>
      <dgm:spPr/>
    </dgm:pt>
    <dgm:pt modelId="{08190885-9107-41E3-9352-216E1C93168B}" type="pres">
      <dgm:prSet presAssocID="{F4AF2044-AE48-4D35-8225-4C77270B9026}" presName="parTx" presStyleLbl="alignNode1" presStyleIdx="1" presStyleCnt="6">
        <dgm:presLayoutVars>
          <dgm:chMax val="0"/>
          <dgm:chPref val="0"/>
        </dgm:presLayoutVars>
      </dgm:prSet>
      <dgm:spPr/>
    </dgm:pt>
    <dgm:pt modelId="{455A9FE4-5906-48A4-8EA6-1AB56FF65907}" type="pres">
      <dgm:prSet presAssocID="{F4AF2044-AE48-4D35-8225-4C77270B9026}" presName="desTx" presStyleLbl="alignAccFollowNode1" presStyleIdx="1" presStyleCnt="6">
        <dgm:presLayoutVars/>
      </dgm:prSet>
      <dgm:spPr/>
    </dgm:pt>
    <dgm:pt modelId="{B755D9A3-C977-405D-AE0E-D8762256D54B}" type="pres">
      <dgm:prSet presAssocID="{7365E3BB-ED4A-469F-A997-60E3B7822D07}" presName="space" presStyleCnt="0"/>
      <dgm:spPr/>
    </dgm:pt>
    <dgm:pt modelId="{9792D25C-1EF1-4482-90A2-B9FD10C376FD}" type="pres">
      <dgm:prSet presAssocID="{241DCD68-EE2E-4467-AF12-1284C017F6CB}" presName="composite" presStyleCnt="0"/>
      <dgm:spPr/>
    </dgm:pt>
    <dgm:pt modelId="{F679A96E-32E3-43F9-A0C6-49754AEAEA7F}" type="pres">
      <dgm:prSet presAssocID="{241DCD68-EE2E-4467-AF12-1284C017F6CB}" presName="parTx" presStyleLbl="alignNode1" presStyleIdx="2" presStyleCnt="6">
        <dgm:presLayoutVars>
          <dgm:chMax val="0"/>
          <dgm:chPref val="0"/>
        </dgm:presLayoutVars>
      </dgm:prSet>
      <dgm:spPr/>
    </dgm:pt>
    <dgm:pt modelId="{DB3DDD5C-9670-428D-89A1-C90DCD02FD09}" type="pres">
      <dgm:prSet presAssocID="{241DCD68-EE2E-4467-AF12-1284C017F6CB}" presName="desTx" presStyleLbl="alignAccFollowNode1" presStyleIdx="2" presStyleCnt="6">
        <dgm:presLayoutVars/>
      </dgm:prSet>
      <dgm:spPr/>
    </dgm:pt>
    <dgm:pt modelId="{47AFFDE6-11FF-4ACE-BF72-27C41BFC8B57}" type="pres">
      <dgm:prSet presAssocID="{DB0C81B3-E50B-4E75-83CA-CF382246F5CD}" presName="space" presStyleCnt="0"/>
      <dgm:spPr/>
    </dgm:pt>
    <dgm:pt modelId="{9ADB2059-88F4-47E1-A649-44880ED20667}" type="pres">
      <dgm:prSet presAssocID="{0FFE1325-B15A-430C-8012-F7AFC957A573}" presName="composite" presStyleCnt="0"/>
      <dgm:spPr/>
    </dgm:pt>
    <dgm:pt modelId="{811FB850-1373-4136-98F8-D61BC632CBFD}" type="pres">
      <dgm:prSet presAssocID="{0FFE1325-B15A-430C-8012-F7AFC957A573}" presName="parTx" presStyleLbl="alignNode1" presStyleIdx="3" presStyleCnt="6">
        <dgm:presLayoutVars>
          <dgm:chMax val="0"/>
          <dgm:chPref val="0"/>
        </dgm:presLayoutVars>
      </dgm:prSet>
      <dgm:spPr/>
    </dgm:pt>
    <dgm:pt modelId="{2479D850-46E3-4329-9AC8-5E2583C2363F}" type="pres">
      <dgm:prSet presAssocID="{0FFE1325-B15A-430C-8012-F7AFC957A573}" presName="desTx" presStyleLbl="alignAccFollowNode1" presStyleIdx="3" presStyleCnt="6">
        <dgm:presLayoutVars/>
      </dgm:prSet>
      <dgm:spPr/>
    </dgm:pt>
    <dgm:pt modelId="{A2645368-B7B0-44AB-B122-010BA8C4B5AD}" type="pres">
      <dgm:prSet presAssocID="{8FC37C57-2BB3-4052-A70C-42B893C9C07F}" presName="space" presStyleCnt="0"/>
      <dgm:spPr/>
    </dgm:pt>
    <dgm:pt modelId="{58796BD4-8659-47C2-A313-DB80DC22C809}" type="pres">
      <dgm:prSet presAssocID="{447175CD-8003-4E58-BE65-42C767A9C840}" presName="composite" presStyleCnt="0"/>
      <dgm:spPr/>
    </dgm:pt>
    <dgm:pt modelId="{AD459842-9887-461B-9DEE-88DDF4929262}" type="pres">
      <dgm:prSet presAssocID="{447175CD-8003-4E58-BE65-42C767A9C840}" presName="parTx" presStyleLbl="alignNode1" presStyleIdx="4" presStyleCnt="6">
        <dgm:presLayoutVars>
          <dgm:chMax val="0"/>
          <dgm:chPref val="0"/>
        </dgm:presLayoutVars>
      </dgm:prSet>
      <dgm:spPr/>
    </dgm:pt>
    <dgm:pt modelId="{D71214F5-C4C1-44B8-ACED-BAFE9A23ED92}" type="pres">
      <dgm:prSet presAssocID="{447175CD-8003-4E58-BE65-42C767A9C840}" presName="desTx" presStyleLbl="alignAccFollowNode1" presStyleIdx="4" presStyleCnt="6">
        <dgm:presLayoutVars/>
      </dgm:prSet>
      <dgm:spPr/>
    </dgm:pt>
    <dgm:pt modelId="{2ACC1DCC-FB07-4965-8686-9B5409A8B20A}" type="pres">
      <dgm:prSet presAssocID="{62E7F8DE-280A-4A9D-94B3-6E17A850D745}" presName="space" presStyleCnt="0"/>
      <dgm:spPr/>
    </dgm:pt>
    <dgm:pt modelId="{F0A3CCFA-63D7-41A5-8267-930C3CF6BA02}" type="pres">
      <dgm:prSet presAssocID="{CB6B2C62-B9D2-444B-BF9C-52AFDB7929E9}" presName="composite" presStyleCnt="0"/>
      <dgm:spPr/>
    </dgm:pt>
    <dgm:pt modelId="{949C1E15-27D7-4EF5-B832-B1FA8E64A8FA}" type="pres">
      <dgm:prSet presAssocID="{CB6B2C62-B9D2-444B-BF9C-52AFDB7929E9}" presName="parTx" presStyleLbl="alignNode1" presStyleIdx="5" presStyleCnt="6">
        <dgm:presLayoutVars>
          <dgm:chMax val="0"/>
          <dgm:chPref val="0"/>
        </dgm:presLayoutVars>
      </dgm:prSet>
      <dgm:spPr/>
    </dgm:pt>
    <dgm:pt modelId="{D2117D45-FE9A-4C4E-A963-A4B4EFFE6CB2}" type="pres">
      <dgm:prSet presAssocID="{CB6B2C62-B9D2-444B-BF9C-52AFDB7929E9}" presName="desTx" presStyleLbl="alignAccFollowNode1" presStyleIdx="5" presStyleCnt="6">
        <dgm:presLayoutVars/>
      </dgm:prSet>
      <dgm:spPr/>
    </dgm:pt>
  </dgm:ptLst>
  <dgm:cxnLst>
    <dgm:cxn modelId="{7152400F-E70C-4596-AB5B-561B71EDD0EF}" type="presOf" srcId="{447175CD-8003-4E58-BE65-42C767A9C840}" destId="{AD459842-9887-461B-9DEE-88DDF4929262}" srcOrd="0" destOrd="0" presId="urn:microsoft.com/office/officeart/2016/7/layout/ChevronBlockProcess"/>
    <dgm:cxn modelId="{28161A13-8E60-4712-BD21-DA4DF978C83F}" srcId="{7358D1D3-620B-477F-81A9-B8B5984ED9B6}" destId="{5A2EC070-6DB3-43E9-9EB6-D0007FD94DF9}" srcOrd="0" destOrd="0" parTransId="{F4B8A646-FF9D-424B-85A4-142AA3484225}" sibTransId="{052D4515-FEC9-4900-AC5F-3E32F4DE1298}"/>
    <dgm:cxn modelId="{839E8116-8387-4276-A990-285FB07976BB}" type="presOf" srcId="{F4AF2044-AE48-4D35-8225-4C77270B9026}" destId="{08190885-9107-41E3-9352-216E1C93168B}" srcOrd="0" destOrd="0" presId="urn:microsoft.com/office/officeart/2016/7/layout/ChevronBlockProcess"/>
    <dgm:cxn modelId="{6134F11D-33A6-44C0-8F06-6CBACED3E3D5}" srcId="{827601E9-5A1E-4EDA-907C-4FF204EDF4E2}" destId="{241DCD68-EE2E-4467-AF12-1284C017F6CB}" srcOrd="2" destOrd="0" parTransId="{40AE8452-1ADA-48D2-A1B0-4B1C8F9197EC}" sibTransId="{DB0C81B3-E50B-4E75-83CA-CF382246F5CD}"/>
    <dgm:cxn modelId="{B575F221-EB32-477E-861B-5DC23CE4BAF0}" srcId="{827601E9-5A1E-4EDA-907C-4FF204EDF4E2}" destId="{F4AF2044-AE48-4D35-8225-4C77270B9026}" srcOrd="1" destOrd="0" parTransId="{8786ED8F-2A03-4315-ACB9-599734FA4D68}" sibTransId="{7365E3BB-ED4A-469F-A997-60E3B7822D07}"/>
    <dgm:cxn modelId="{C4E63A34-0DE7-4465-87A3-71D896F8A820}" type="presOf" srcId="{1805D77B-F061-48F8-B678-C2A12C9BAEAD}" destId="{D71214F5-C4C1-44B8-ACED-BAFE9A23ED92}" srcOrd="0" destOrd="0" presId="urn:microsoft.com/office/officeart/2016/7/layout/ChevronBlockProcess"/>
    <dgm:cxn modelId="{02675634-CBBA-412A-A458-EAFA486F829D}" type="presOf" srcId="{827601E9-5A1E-4EDA-907C-4FF204EDF4E2}" destId="{647701C2-86B0-4FD2-9718-E6FF038FE9F5}" srcOrd="0" destOrd="0" presId="urn:microsoft.com/office/officeart/2016/7/layout/ChevronBlockProcess"/>
    <dgm:cxn modelId="{3FE85C37-0DDF-4B5A-8E02-68F2E9482074}" type="presOf" srcId="{CB6B2C62-B9D2-444B-BF9C-52AFDB7929E9}" destId="{949C1E15-27D7-4EF5-B832-B1FA8E64A8FA}" srcOrd="0" destOrd="0" presId="urn:microsoft.com/office/officeart/2016/7/layout/ChevronBlockProcess"/>
    <dgm:cxn modelId="{EE9FA540-D2DD-4EB0-B1F5-B8E1C8F9DF0E}" srcId="{827601E9-5A1E-4EDA-907C-4FF204EDF4E2}" destId="{0FFE1325-B15A-430C-8012-F7AFC957A573}" srcOrd="3" destOrd="0" parTransId="{4DE6656C-967E-40BF-9673-1EF70E3E9D6D}" sibTransId="{8FC37C57-2BB3-4052-A70C-42B893C9C07F}"/>
    <dgm:cxn modelId="{C4DFCF42-C4D1-4486-8770-ABE7A5EDC1F0}" type="presOf" srcId="{5A2EC070-6DB3-43E9-9EB6-D0007FD94DF9}" destId="{59F43DF8-2CEB-44A0-BAD5-75EF4EB9F5E1}" srcOrd="0" destOrd="0" presId="urn:microsoft.com/office/officeart/2016/7/layout/ChevronBlockProcess"/>
    <dgm:cxn modelId="{AA2F9D8D-F2C2-4909-8673-F6A38E4CBEDF}" srcId="{827601E9-5A1E-4EDA-907C-4FF204EDF4E2}" destId="{447175CD-8003-4E58-BE65-42C767A9C840}" srcOrd="4" destOrd="0" parTransId="{4E143D8A-C214-41A5-99BA-D4648EA525F2}" sibTransId="{62E7F8DE-280A-4A9D-94B3-6E17A850D745}"/>
    <dgm:cxn modelId="{01119C90-9AEE-4AA4-B9C3-FE38F88F5288}" srcId="{827601E9-5A1E-4EDA-907C-4FF204EDF4E2}" destId="{7358D1D3-620B-477F-81A9-B8B5984ED9B6}" srcOrd="0" destOrd="0" parTransId="{2CF1F367-4FB2-43CF-A2B2-AE336BB23F6E}" sibTransId="{BF38EAF8-D3CA-4D7C-B474-3652EAA10D87}"/>
    <dgm:cxn modelId="{49280098-D684-48E9-AC33-76F5D5AA6B4A}" type="presOf" srcId="{241DCD68-EE2E-4467-AF12-1284C017F6CB}" destId="{F679A96E-32E3-43F9-A0C6-49754AEAEA7F}" srcOrd="0" destOrd="0" presId="urn:microsoft.com/office/officeart/2016/7/layout/ChevronBlockProcess"/>
    <dgm:cxn modelId="{ECFE0F9B-3F06-48AD-ACEA-FE599A23943B}" type="presOf" srcId="{68941B8D-E100-42C4-BB9C-EF1BE65533F8}" destId="{455A9FE4-5906-48A4-8EA6-1AB56FF65907}" srcOrd="0" destOrd="0" presId="urn:microsoft.com/office/officeart/2016/7/layout/ChevronBlockProcess"/>
    <dgm:cxn modelId="{FC22F39C-3D07-4AE9-B436-337E6BD44800}" type="presOf" srcId="{674756D9-4963-41B8-BA3B-3C7560B04872}" destId="{2479D850-46E3-4329-9AC8-5E2583C2363F}" srcOrd="0" destOrd="0" presId="urn:microsoft.com/office/officeart/2016/7/layout/ChevronBlockProcess"/>
    <dgm:cxn modelId="{C3BBDAB0-8427-4A22-943D-5A449818C3FD}" srcId="{CB6B2C62-B9D2-444B-BF9C-52AFDB7929E9}" destId="{754E3B7E-3E65-4FAA-9572-0AA88E49C31D}" srcOrd="0" destOrd="0" parTransId="{67CDDC11-8D8B-4F02-9588-2EC58AAAD2D3}" sibTransId="{E0367160-8100-4CF3-A292-8C9A85E4CF95}"/>
    <dgm:cxn modelId="{2A66A7B4-7448-46B5-B0B1-4718D4A6A3B7}" srcId="{F4AF2044-AE48-4D35-8225-4C77270B9026}" destId="{68941B8D-E100-42C4-BB9C-EF1BE65533F8}" srcOrd="0" destOrd="0" parTransId="{5660D391-C226-4E99-9CF6-518EFBA3B2F9}" sibTransId="{0677AB4C-8F36-43A0-924E-FD940DC23FB2}"/>
    <dgm:cxn modelId="{C97D18D1-7488-4F55-86ED-B59A565FDB3D}" type="presOf" srcId="{0FFE1325-B15A-430C-8012-F7AFC957A573}" destId="{811FB850-1373-4136-98F8-D61BC632CBFD}" srcOrd="0" destOrd="0" presId="urn:microsoft.com/office/officeart/2016/7/layout/ChevronBlockProcess"/>
    <dgm:cxn modelId="{FF9B12D2-E462-401A-88A9-7C457C9CD2C5}" srcId="{447175CD-8003-4E58-BE65-42C767A9C840}" destId="{1805D77B-F061-48F8-B678-C2A12C9BAEAD}" srcOrd="0" destOrd="0" parTransId="{E8350C03-0CEF-4BD3-A95A-A68BBCF3BED7}" sibTransId="{42198CF4-0B94-4972-8270-42125EA7BC68}"/>
    <dgm:cxn modelId="{FB050ADB-7B51-4F39-B256-8E13C5C75BB5}" type="presOf" srcId="{A46B9F53-7499-4338-BEBC-789B5E3ECCF6}" destId="{DB3DDD5C-9670-428D-89A1-C90DCD02FD09}" srcOrd="0" destOrd="0" presId="urn:microsoft.com/office/officeart/2016/7/layout/ChevronBlockProcess"/>
    <dgm:cxn modelId="{0C8936DB-FB2E-4B7E-A268-FA860F6FCD95}" type="presOf" srcId="{7358D1D3-620B-477F-81A9-B8B5984ED9B6}" destId="{EEE96A3B-BBEA-43B3-8264-845D95E0B28A}" srcOrd="0" destOrd="0" presId="urn:microsoft.com/office/officeart/2016/7/layout/ChevronBlockProcess"/>
    <dgm:cxn modelId="{8915B2E6-64C6-421D-ABE3-4F5913C7F3B5}" srcId="{0FFE1325-B15A-430C-8012-F7AFC957A573}" destId="{674756D9-4963-41B8-BA3B-3C7560B04872}" srcOrd="0" destOrd="0" parTransId="{FC18B812-4009-4C73-8547-1310D8C08F74}" sibTransId="{24BB0F38-C296-4E4F-8C63-8FD3E9CEFFF5}"/>
    <dgm:cxn modelId="{194903E7-C5F7-46F3-B57E-F8A20FC06FFF}" srcId="{827601E9-5A1E-4EDA-907C-4FF204EDF4E2}" destId="{CB6B2C62-B9D2-444B-BF9C-52AFDB7929E9}" srcOrd="5" destOrd="0" parTransId="{CE9ECB94-0804-4A1E-95B8-6E5491F43845}" sibTransId="{F9BA8828-8710-4E82-8019-D10C97F03607}"/>
    <dgm:cxn modelId="{AD89C7F0-75E8-47A5-BFDC-42F51B9B1257}" srcId="{241DCD68-EE2E-4467-AF12-1284C017F6CB}" destId="{A46B9F53-7499-4338-BEBC-789B5E3ECCF6}" srcOrd="0" destOrd="0" parTransId="{B248AEA6-6500-4C6B-9280-7F4135FCAD01}" sibTransId="{08E01BA0-69C4-4324-A373-C7EEBFE249A3}"/>
    <dgm:cxn modelId="{BB17F8F3-984F-4BD0-AE49-999935CE56F1}" type="presOf" srcId="{754E3B7E-3E65-4FAA-9572-0AA88E49C31D}" destId="{D2117D45-FE9A-4C4E-A963-A4B4EFFE6CB2}" srcOrd="0" destOrd="0" presId="urn:microsoft.com/office/officeart/2016/7/layout/ChevronBlockProcess"/>
    <dgm:cxn modelId="{5AC675EF-C86F-4601-94DC-CDC60BA3999A}" type="presParOf" srcId="{647701C2-86B0-4FD2-9718-E6FF038FE9F5}" destId="{1EC21863-3AE4-42E8-B062-799B59443A16}" srcOrd="0" destOrd="0" presId="urn:microsoft.com/office/officeart/2016/7/layout/ChevronBlockProcess"/>
    <dgm:cxn modelId="{D0E2B8E8-594F-4B55-997C-28B43539D146}" type="presParOf" srcId="{1EC21863-3AE4-42E8-B062-799B59443A16}" destId="{EEE96A3B-BBEA-43B3-8264-845D95E0B28A}" srcOrd="0" destOrd="0" presId="urn:microsoft.com/office/officeart/2016/7/layout/ChevronBlockProcess"/>
    <dgm:cxn modelId="{7C987E47-2C9B-4097-993D-D6668452080C}" type="presParOf" srcId="{1EC21863-3AE4-42E8-B062-799B59443A16}" destId="{59F43DF8-2CEB-44A0-BAD5-75EF4EB9F5E1}" srcOrd="1" destOrd="0" presId="urn:microsoft.com/office/officeart/2016/7/layout/ChevronBlockProcess"/>
    <dgm:cxn modelId="{6D390B36-AAA4-45FF-992D-567E5AEA1EEE}" type="presParOf" srcId="{647701C2-86B0-4FD2-9718-E6FF038FE9F5}" destId="{810DD2A8-E3E4-4FFE-9AF3-30C74F7D865C}" srcOrd="1" destOrd="0" presId="urn:microsoft.com/office/officeart/2016/7/layout/ChevronBlockProcess"/>
    <dgm:cxn modelId="{AEF13E7C-6F29-40DE-9027-0B544354C366}" type="presParOf" srcId="{647701C2-86B0-4FD2-9718-E6FF038FE9F5}" destId="{F533E3BA-629F-48FA-ABEB-8419E573CC7F}" srcOrd="2" destOrd="0" presId="urn:microsoft.com/office/officeart/2016/7/layout/ChevronBlockProcess"/>
    <dgm:cxn modelId="{6F6CE193-AC0F-43ED-A317-76980A7C584B}" type="presParOf" srcId="{F533E3BA-629F-48FA-ABEB-8419E573CC7F}" destId="{08190885-9107-41E3-9352-216E1C93168B}" srcOrd="0" destOrd="0" presId="urn:microsoft.com/office/officeart/2016/7/layout/ChevronBlockProcess"/>
    <dgm:cxn modelId="{D2605F9D-E534-4258-A99D-A38D645F9111}" type="presParOf" srcId="{F533E3BA-629F-48FA-ABEB-8419E573CC7F}" destId="{455A9FE4-5906-48A4-8EA6-1AB56FF65907}" srcOrd="1" destOrd="0" presId="urn:microsoft.com/office/officeart/2016/7/layout/ChevronBlockProcess"/>
    <dgm:cxn modelId="{AD500C57-E911-4FA9-86F7-E27D1EABDC44}" type="presParOf" srcId="{647701C2-86B0-4FD2-9718-E6FF038FE9F5}" destId="{B755D9A3-C977-405D-AE0E-D8762256D54B}" srcOrd="3" destOrd="0" presId="urn:microsoft.com/office/officeart/2016/7/layout/ChevronBlockProcess"/>
    <dgm:cxn modelId="{67AF1D3F-A727-4F6C-85DC-E42BB8B6BD17}" type="presParOf" srcId="{647701C2-86B0-4FD2-9718-E6FF038FE9F5}" destId="{9792D25C-1EF1-4482-90A2-B9FD10C376FD}" srcOrd="4" destOrd="0" presId="urn:microsoft.com/office/officeart/2016/7/layout/ChevronBlockProcess"/>
    <dgm:cxn modelId="{19F3D996-3EC3-4E10-A7E2-53C2C5C51BD5}" type="presParOf" srcId="{9792D25C-1EF1-4482-90A2-B9FD10C376FD}" destId="{F679A96E-32E3-43F9-A0C6-49754AEAEA7F}" srcOrd="0" destOrd="0" presId="urn:microsoft.com/office/officeart/2016/7/layout/ChevronBlockProcess"/>
    <dgm:cxn modelId="{F30CFF41-A76D-44E3-84EA-4753368933DC}" type="presParOf" srcId="{9792D25C-1EF1-4482-90A2-B9FD10C376FD}" destId="{DB3DDD5C-9670-428D-89A1-C90DCD02FD09}" srcOrd="1" destOrd="0" presId="urn:microsoft.com/office/officeart/2016/7/layout/ChevronBlockProcess"/>
    <dgm:cxn modelId="{B4B63A3C-BA61-4D31-9BD9-7BC93AD9B710}" type="presParOf" srcId="{647701C2-86B0-4FD2-9718-E6FF038FE9F5}" destId="{47AFFDE6-11FF-4ACE-BF72-27C41BFC8B57}" srcOrd="5" destOrd="0" presId="urn:microsoft.com/office/officeart/2016/7/layout/ChevronBlockProcess"/>
    <dgm:cxn modelId="{76BFB1D7-8A39-4424-9D14-E987A8DFB0A2}" type="presParOf" srcId="{647701C2-86B0-4FD2-9718-E6FF038FE9F5}" destId="{9ADB2059-88F4-47E1-A649-44880ED20667}" srcOrd="6" destOrd="0" presId="urn:microsoft.com/office/officeart/2016/7/layout/ChevronBlockProcess"/>
    <dgm:cxn modelId="{B89AF987-85C0-421C-8C0E-0803A9893087}" type="presParOf" srcId="{9ADB2059-88F4-47E1-A649-44880ED20667}" destId="{811FB850-1373-4136-98F8-D61BC632CBFD}" srcOrd="0" destOrd="0" presId="urn:microsoft.com/office/officeart/2016/7/layout/ChevronBlockProcess"/>
    <dgm:cxn modelId="{8A04A9BD-63EA-4EA3-BBCF-1701A8462213}" type="presParOf" srcId="{9ADB2059-88F4-47E1-A649-44880ED20667}" destId="{2479D850-46E3-4329-9AC8-5E2583C2363F}" srcOrd="1" destOrd="0" presId="urn:microsoft.com/office/officeart/2016/7/layout/ChevronBlockProcess"/>
    <dgm:cxn modelId="{3CB9D3A0-A87F-49B9-A87C-C6097207036E}" type="presParOf" srcId="{647701C2-86B0-4FD2-9718-E6FF038FE9F5}" destId="{A2645368-B7B0-44AB-B122-010BA8C4B5AD}" srcOrd="7" destOrd="0" presId="urn:microsoft.com/office/officeart/2016/7/layout/ChevronBlockProcess"/>
    <dgm:cxn modelId="{10F6ED27-31F0-4DBE-835E-239E9CC8F442}" type="presParOf" srcId="{647701C2-86B0-4FD2-9718-E6FF038FE9F5}" destId="{58796BD4-8659-47C2-A313-DB80DC22C809}" srcOrd="8" destOrd="0" presId="urn:microsoft.com/office/officeart/2016/7/layout/ChevronBlockProcess"/>
    <dgm:cxn modelId="{2EB99FC9-F2F1-45E6-BE1B-A513651C4C8C}" type="presParOf" srcId="{58796BD4-8659-47C2-A313-DB80DC22C809}" destId="{AD459842-9887-461B-9DEE-88DDF4929262}" srcOrd="0" destOrd="0" presId="urn:microsoft.com/office/officeart/2016/7/layout/ChevronBlockProcess"/>
    <dgm:cxn modelId="{987D92E4-32D8-46EF-A7BC-18DBB52FB871}" type="presParOf" srcId="{58796BD4-8659-47C2-A313-DB80DC22C809}" destId="{D71214F5-C4C1-44B8-ACED-BAFE9A23ED92}" srcOrd="1" destOrd="0" presId="urn:microsoft.com/office/officeart/2016/7/layout/ChevronBlockProcess"/>
    <dgm:cxn modelId="{CEEC7911-9A9D-4121-901F-963138F4934B}" type="presParOf" srcId="{647701C2-86B0-4FD2-9718-E6FF038FE9F5}" destId="{2ACC1DCC-FB07-4965-8686-9B5409A8B20A}" srcOrd="9" destOrd="0" presId="urn:microsoft.com/office/officeart/2016/7/layout/ChevronBlockProcess"/>
    <dgm:cxn modelId="{8DD84903-17B6-4FCE-A258-4FF4724582E5}" type="presParOf" srcId="{647701C2-86B0-4FD2-9718-E6FF038FE9F5}" destId="{F0A3CCFA-63D7-41A5-8267-930C3CF6BA02}" srcOrd="10" destOrd="0" presId="urn:microsoft.com/office/officeart/2016/7/layout/ChevronBlockProcess"/>
    <dgm:cxn modelId="{A2F4A36D-2F40-42E2-BECB-A902FF17DB6D}" type="presParOf" srcId="{F0A3CCFA-63D7-41A5-8267-930C3CF6BA02}" destId="{949C1E15-27D7-4EF5-B832-B1FA8E64A8FA}" srcOrd="0" destOrd="0" presId="urn:microsoft.com/office/officeart/2016/7/layout/ChevronBlockProcess"/>
    <dgm:cxn modelId="{CAA6307B-38B7-49C1-80AA-2EA9C710F60C}" type="presParOf" srcId="{F0A3CCFA-63D7-41A5-8267-930C3CF6BA02}" destId="{D2117D45-FE9A-4C4E-A963-A4B4EFFE6CB2}"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41DE2-F83A-449B-9F8A-51C11E7FEC98}">
      <dsp:nvSpPr>
        <dsp:cNvPr id="0" name=""/>
        <dsp:cNvSpPr/>
      </dsp:nvSpPr>
      <dsp:spPr>
        <a:xfrm>
          <a:off x="0" y="493"/>
          <a:ext cx="5275001" cy="4148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6E178-E725-4C6D-9C77-D001AB86A039}">
      <dsp:nvSpPr>
        <dsp:cNvPr id="0" name=""/>
        <dsp:cNvSpPr/>
      </dsp:nvSpPr>
      <dsp:spPr>
        <a:xfrm>
          <a:off x="125489" y="93832"/>
          <a:ext cx="228162" cy="2281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7A7CFF-AAA8-4996-A15B-A8CA5D64E6CA}">
      <dsp:nvSpPr>
        <dsp:cNvPr id="0" name=""/>
        <dsp:cNvSpPr/>
      </dsp:nvSpPr>
      <dsp:spPr>
        <a:xfrm>
          <a:off x="479140" y="493"/>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General Regulations </a:t>
          </a:r>
        </a:p>
      </dsp:txBody>
      <dsp:txXfrm>
        <a:off x="479140" y="493"/>
        <a:ext cx="4795860" cy="414840"/>
      </dsp:txXfrm>
    </dsp:sp>
    <dsp:sp modelId="{154B74D1-F6E4-4D5C-A361-D5C30CDE9B29}">
      <dsp:nvSpPr>
        <dsp:cNvPr id="0" name=""/>
        <dsp:cNvSpPr/>
      </dsp:nvSpPr>
      <dsp:spPr>
        <a:xfrm>
          <a:off x="0" y="519044"/>
          <a:ext cx="5275001" cy="4148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7A5E4-F53A-40C3-A22A-8077EFBF15C8}">
      <dsp:nvSpPr>
        <dsp:cNvPr id="0" name=""/>
        <dsp:cNvSpPr/>
      </dsp:nvSpPr>
      <dsp:spPr>
        <a:xfrm>
          <a:off x="125489" y="612383"/>
          <a:ext cx="228162" cy="2281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E3634D-BB89-464A-B10B-0B4427E771FB}">
      <dsp:nvSpPr>
        <dsp:cNvPr id="0" name=""/>
        <dsp:cNvSpPr/>
      </dsp:nvSpPr>
      <dsp:spPr>
        <a:xfrm>
          <a:off x="479140" y="519044"/>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Base District Regulations </a:t>
          </a:r>
        </a:p>
      </dsp:txBody>
      <dsp:txXfrm>
        <a:off x="479140" y="519044"/>
        <a:ext cx="4795860" cy="414840"/>
      </dsp:txXfrm>
    </dsp:sp>
    <dsp:sp modelId="{2390ECAC-FDB7-4B4D-8990-325CD245D9EA}">
      <dsp:nvSpPr>
        <dsp:cNvPr id="0" name=""/>
        <dsp:cNvSpPr/>
      </dsp:nvSpPr>
      <dsp:spPr>
        <a:xfrm>
          <a:off x="0" y="1037595"/>
          <a:ext cx="5275001" cy="4148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60615-8DA7-4882-8F02-5D085D1CDA97}">
      <dsp:nvSpPr>
        <dsp:cNvPr id="0" name=""/>
        <dsp:cNvSpPr/>
      </dsp:nvSpPr>
      <dsp:spPr>
        <a:xfrm>
          <a:off x="125489" y="1130934"/>
          <a:ext cx="228162" cy="22816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984572-B87B-427C-BC1F-AE1B307690C1}">
      <dsp:nvSpPr>
        <dsp:cNvPr id="0" name=""/>
        <dsp:cNvSpPr/>
      </dsp:nvSpPr>
      <dsp:spPr>
        <a:xfrm>
          <a:off x="479140" y="1037595"/>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Overlay Districts </a:t>
          </a:r>
        </a:p>
      </dsp:txBody>
      <dsp:txXfrm>
        <a:off x="479140" y="1037595"/>
        <a:ext cx="4795860" cy="414840"/>
      </dsp:txXfrm>
    </dsp:sp>
    <dsp:sp modelId="{363C446E-7435-446D-B76A-4B937514A796}">
      <dsp:nvSpPr>
        <dsp:cNvPr id="0" name=""/>
        <dsp:cNvSpPr/>
      </dsp:nvSpPr>
      <dsp:spPr>
        <a:xfrm>
          <a:off x="0" y="1556145"/>
          <a:ext cx="5275001" cy="41484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A92EEE-CEB4-4B30-B26A-A600895760D2}">
      <dsp:nvSpPr>
        <dsp:cNvPr id="0" name=""/>
        <dsp:cNvSpPr/>
      </dsp:nvSpPr>
      <dsp:spPr>
        <a:xfrm>
          <a:off x="125489" y="1649485"/>
          <a:ext cx="228162" cy="2281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290850-1973-4427-AA2C-9D22B862287F}">
      <dsp:nvSpPr>
        <dsp:cNvPr id="0" name=""/>
        <dsp:cNvSpPr/>
      </dsp:nvSpPr>
      <dsp:spPr>
        <a:xfrm>
          <a:off x="479140" y="1556145"/>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Regulations Applying to All Districts</a:t>
          </a:r>
        </a:p>
      </dsp:txBody>
      <dsp:txXfrm>
        <a:off x="479140" y="1556145"/>
        <a:ext cx="4795860" cy="414840"/>
      </dsp:txXfrm>
    </dsp:sp>
    <dsp:sp modelId="{EF532670-7B66-46FB-BD9C-03BEEAD87C49}">
      <dsp:nvSpPr>
        <dsp:cNvPr id="0" name=""/>
        <dsp:cNvSpPr/>
      </dsp:nvSpPr>
      <dsp:spPr>
        <a:xfrm>
          <a:off x="0" y="2074696"/>
          <a:ext cx="5275001" cy="41484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536EF6-CF75-4624-978D-F93013AE350F}">
      <dsp:nvSpPr>
        <dsp:cNvPr id="0" name=""/>
        <dsp:cNvSpPr/>
      </dsp:nvSpPr>
      <dsp:spPr>
        <a:xfrm>
          <a:off x="125489" y="2168035"/>
          <a:ext cx="228162" cy="22816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CED44D-A565-4020-9B57-65324F8CDD9F}">
      <dsp:nvSpPr>
        <dsp:cNvPr id="0" name=""/>
        <dsp:cNvSpPr/>
      </dsp:nvSpPr>
      <dsp:spPr>
        <a:xfrm>
          <a:off x="479140" y="2074696"/>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Specific Use Standards </a:t>
          </a:r>
        </a:p>
      </dsp:txBody>
      <dsp:txXfrm>
        <a:off x="479140" y="2074696"/>
        <a:ext cx="4795860" cy="414840"/>
      </dsp:txXfrm>
    </dsp:sp>
    <dsp:sp modelId="{87F2DC54-9122-4F23-9878-FA93266D006C}">
      <dsp:nvSpPr>
        <dsp:cNvPr id="0" name=""/>
        <dsp:cNvSpPr/>
      </dsp:nvSpPr>
      <dsp:spPr>
        <a:xfrm>
          <a:off x="0" y="2593247"/>
          <a:ext cx="5275001" cy="4148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91394-4E51-4D42-AD21-D779864AD46F}">
      <dsp:nvSpPr>
        <dsp:cNvPr id="0" name=""/>
        <dsp:cNvSpPr/>
      </dsp:nvSpPr>
      <dsp:spPr>
        <a:xfrm>
          <a:off x="125489" y="2686586"/>
          <a:ext cx="228162" cy="22816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C89CFC-1D13-4598-BC64-5C2B27952F17}">
      <dsp:nvSpPr>
        <dsp:cNvPr id="0" name=""/>
        <dsp:cNvSpPr/>
      </dsp:nvSpPr>
      <dsp:spPr>
        <a:xfrm>
          <a:off x="479140" y="2593247"/>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Subdivision Regulations </a:t>
          </a:r>
        </a:p>
      </dsp:txBody>
      <dsp:txXfrm>
        <a:off x="479140" y="2593247"/>
        <a:ext cx="4795860" cy="414840"/>
      </dsp:txXfrm>
    </dsp:sp>
    <dsp:sp modelId="{0C02437B-FC16-4C34-A01B-7926FD6884FE}">
      <dsp:nvSpPr>
        <dsp:cNvPr id="0" name=""/>
        <dsp:cNvSpPr/>
      </dsp:nvSpPr>
      <dsp:spPr>
        <a:xfrm>
          <a:off x="0" y="3111797"/>
          <a:ext cx="5275001" cy="4148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35A796-6BBB-4864-9024-D905038A229C}">
      <dsp:nvSpPr>
        <dsp:cNvPr id="0" name=""/>
        <dsp:cNvSpPr/>
      </dsp:nvSpPr>
      <dsp:spPr>
        <a:xfrm>
          <a:off x="125489" y="3205137"/>
          <a:ext cx="228162" cy="228162"/>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6A2145-363F-402E-ABE8-ECD5A5EF039B}">
      <dsp:nvSpPr>
        <dsp:cNvPr id="0" name=""/>
        <dsp:cNvSpPr/>
      </dsp:nvSpPr>
      <dsp:spPr>
        <a:xfrm>
          <a:off x="479140" y="3111797"/>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Administration  </a:t>
          </a:r>
        </a:p>
      </dsp:txBody>
      <dsp:txXfrm>
        <a:off x="479140" y="3111797"/>
        <a:ext cx="4795860" cy="414840"/>
      </dsp:txXfrm>
    </dsp:sp>
    <dsp:sp modelId="{86C4409C-B312-4EC8-AB05-386FE044851B}">
      <dsp:nvSpPr>
        <dsp:cNvPr id="0" name=""/>
        <dsp:cNvSpPr/>
      </dsp:nvSpPr>
      <dsp:spPr>
        <a:xfrm>
          <a:off x="0" y="3630348"/>
          <a:ext cx="5275001" cy="4148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423F9-0382-4673-AD96-D7EC36F397E5}">
      <dsp:nvSpPr>
        <dsp:cNvPr id="0" name=""/>
        <dsp:cNvSpPr/>
      </dsp:nvSpPr>
      <dsp:spPr>
        <a:xfrm>
          <a:off x="125489" y="3723687"/>
          <a:ext cx="228162" cy="22816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3949B9-BB12-40A3-A572-AD070DB21C07}">
      <dsp:nvSpPr>
        <dsp:cNvPr id="0" name=""/>
        <dsp:cNvSpPr/>
      </dsp:nvSpPr>
      <dsp:spPr>
        <a:xfrm>
          <a:off x="479140" y="3630348"/>
          <a:ext cx="4795860" cy="41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904" tIns="43904" rIns="43904" bIns="43904" numCol="1" spcCol="1270" anchor="ctr" anchorCtr="0">
          <a:noAutofit/>
        </a:bodyPr>
        <a:lstStyle/>
        <a:p>
          <a:pPr marL="0" lvl="0" indent="0" algn="l" defTabSz="711200">
            <a:lnSpc>
              <a:spcPct val="90000"/>
            </a:lnSpc>
            <a:spcBef>
              <a:spcPct val="0"/>
            </a:spcBef>
            <a:spcAft>
              <a:spcPct val="35000"/>
            </a:spcAft>
            <a:buNone/>
          </a:pPr>
          <a:r>
            <a:rPr lang="en-US" sz="1600" kern="1200"/>
            <a:t>Planned Community Subarea Development Regulations </a:t>
          </a:r>
        </a:p>
      </dsp:txBody>
      <dsp:txXfrm>
        <a:off x="479140" y="3630348"/>
        <a:ext cx="4795860" cy="414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C61F7-576F-45D3-85BB-C88F87B5DFA2}">
      <dsp:nvSpPr>
        <dsp:cNvPr id="0" name=""/>
        <dsp:cNvSpPr/>
      </dsp:nvSpPr>
      <dsp:spPr>
        <a:xfrm>
          <a:off x="790942" y="786345"/>
          <a:ext cx="1069592" cy="1069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A726FB-2378-497A-B9F3-F4B79D7A821F}">
      <dsp:nvSpPr>
        <dsp:cNvPr id="0" name=""/>
        <dsp:cNvSpPr/>
      </dsp:nvSpPr>
      <dsp:spPr>
        <a:xfrm>
          <a:off x="137302" y="217189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776 total responses </a:t>
          </a:r>
        </a:p>
      </dsp:txBody>
      <dsp:txXfrm>
        <a:off x="137302" y="2171892"/>
        <a:ext cx="2376871" cy="720000"/>
      </dsp:txXfrm>
    </dsp:sp>
    <dsp:sp modelId="{716EAF0A-3B04-46E6-A466-E33483DD7E4A}">
      <dsp:nvSpPr>
        <dsp:cNvPr id="0" name=""/>
        <dsp:cNvSpPr/>
      </dsp:nvSpPr>
      <dsp:spPr>
        <a:xfrm>
          <a:off x="3583766" y="786345"/>
          <a:ext cx="1069592" cy="10695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F6389C-C598-4D97-85BE-78F72CAE204E}">
      <dsp:nvSpPr>
        <dsp:cNvPr id="0" name=""/>
        <dsp:cNvSpPr/>
      </dsp:nvSpPr>
      <dsp:spPr>
        <a:xfrm>
          <a:off x="2930126" y="217189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59% - Are not very familiar with the code</a:t>
          </a:r>
        </a:p>
      </dsp:txBody>
      <dsp:txXfrm>
        <a:off x="2930126" y="2171892"/>
        <a:ext cx="2376871" cy="720000"/>
      </dsp:txXfrm>
    </dsp:sp>
    <dsp:sp modelId="{8090E83D-5676-430D-B748-EAE3B27E951D}">
      <dsp:nvSpPr>
        <dsp:cNvPr id="0" name=""/>
        <dsp:cNvSpPr/>
      </dsp:nvSpPr>
      <dsp:spPr>
        <a:xfrm>
          <a:off x="6376591" y="786345"/>
          <a:ext cx="1069592" cy="106959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50DC4A9-C04A-466E-8A93-55AFB01F7AE2}">
      <dsp:nvSpPr>
        <dsp:cNvPr id="0" name=""/>
        <dsp:cNvSpPr/>
      </dsp:nvSpPr>
      <dsp:spPr>
        <a:xfrm>
          <a:off x="5722951" y="217189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62% - the code is not easy to use</a:t>
          </a:r>
        </a:p>
      </dsp:txBody>
      <dsp:txXfrm>
        <a:off x="5722951" y="2171892"/>
        <a:ext cx="2376871" cy="720000"/>
      </dsp:txXfrm>
    </dsp:sp>
    <dsp:sp modelId="{8ED84634-9ACC-441C-A2B5-8F626BDD0711}">
      <dsp:nvSpPr>
        <dsp:cNvPr id="0" name=""/>
        <dsp:cNvSpPr/>
      </dsp:nvSpPr>
      <dsp:spPr>
        <a:xfrm>
          <a:off x="9169415" y="786345"/>
          <a:ext cx="1069592" cy="10695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B9620C-DFA0-4E60-976D-35A24D3F7A39}">
      <dsp:nvSpPr>
        <dsp:cNvPr id="0" name=""/>
        <dsp:cNvSpPr/>
      </dsp:nvSpPr>
      <dsp:spPr>
        <a:xfrm>
          <a:off x="8515775" y="2171892"/>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55% - Zoning processes are not transparent, communicative, and effective </a:t>
          </a:r>
        </a:p>
      </dsp:txBody>
      <dsp:txXfrm>
        <a:off x="8515775" y="2171892"/>
        <a:ext cx="2376871"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6AFE2-E136-4378-8653-032C858EFBE4}">
      <dsp:nvSpPr>
        <dsp:cNvPr id="0" name=""/>
        <dsp:cNvSpPr/>
      </dsp:nvSpPr>
      <dsp:spPr>
        <a:xfrm>
          <a:off x="0" y="4244513"/>
          <a:ext cx="1753092" cy="464474"/>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Use</a:t>
          </a:r>
        </a:p>
      </dsp:txBody>
      <dsp:txXfrm>
        <a:off x="0" y="4244513"/>
        <a:ext cx="1753092" cy="464474"/>
      </dsp:txXfrm>
    </dsp:sp>
    <dsp:sp modelId="{97D721BD-1E7B-45A1-8335-3FF154D169CC}">
      <dsp:nvSpPr>
        <dsp:cNvPr id="0" name=""/>
        <dsp:cNvSpPr/>
      </dsp:nvSpPr>
      <dsp:spPr>
        <a:xfrm>
          <a:off x="1753092" y="4244513"/>
          <a:ext cx="5259277" cy="464474"/>
        </a:xfrm>
        <a:prstGeom prst="rect">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Use clear and concise language and well-defined terms. </a:t>
          </a:r>
        </a:p>
      </dsp:txBody>
      <dsp:txXfrm>
        <a:off x="1753092" y="4244513"/>
        <a:ext cx="5259277" cy="464474"/>
      </dsp:txXfrm>
    </dsp:sp>
    <dsp:sp modelId="{9435200E-6CB5-47E8-B2AD-3284DE9745E1}">
      <dsp:nvSpPr>
        <dsp:cNvPr id="0" name=""/>
        <dsp:cNvSpPr/>
      </dsp:nvSpPr>
      <dsp:spPr>
        <a:xfrm rot="10800000">
          <a:off x="0" y="3537118"/>
          <a:ext cx="1753092" cy="714362"/>
        </a:xfrm>
        <a:prstGeom prst="upArrowCallout">
          <a:avLst>
            <a:gd name="adj1" fmla="val 5000"/>
            <a:gd name="adj2" fmla="val 10000"/>
            <a:gd name="adj3" fmla="val 15000"/>
            <a:gd name="adj4" fmla="val 64977"/>
          </a:avLst>
        </a:prstGeom>
        <a:gradFill rotWithShape="0">
          <a:gsLst>
            <a:gs pos="0">
              <a:schemeClr val="accent5">
                <a:hueOff val="532168"/>
                <a:satOff val="-510"/>
                <a:lumOff val="-3366"/>
                <a:alphaOff val="0"/>
                <a:tint val="98000"/>
                <a:lumMod val="110000"/>
              </a:schemeClr>
            </a:gs>
            <a:gs pos="84000">
              <a:schemeClr val="accent5">
                <a:hueOff val="532168"/>
                <a:satOff val="-510"/>
                <a:lumOff val="-3366"/>
                <a:alphaOff val="0"/>
                <a:shade val="90000"/>
                <a:lumMod val="88000"/>
              </a:schemeClr>
            </a:gs>
          </a:gsLst>
          <a:lin ang="5400000" scaled="0"/>
        </a:gradFill>
        <a:ln w="12700" cap="rnd" cmpd="sng" algn="ctr">
          <a:solidFill>
            <a:schemeClr val="accent5">
              <a:hueOff val="532168"/>
              <a:satOff val="-510"/>
              <a:lumOff val="-3366"/>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Add</a:t>
          </a:r>
        </a:p>
      </dsp:txBody>
      <dsp:txXfrm rot="-10800000">
        <a:off x="0" y="3537118"/>
        <a:ext cx="1753092" cy="464335"/>
      </dsp:txXfrm>
    </dsp:sp>
    <dsp:sp modelId="{B2F01F73-1B6B-41AA-A2AE-57BA2B71B70B}">
      <dsp:nvSpPr>
        <dsp:cNvPr id="0" name=""/>
        <dsp:cNvSpPr/>
      </dsp:nvSpPr>
      <dsp:spPr>
        <a:xfrm>
          <a:off x="1753092" y="3537118"/>
          <a:ext cx="5259277" cy="464335"/>
        </a:xfrm>
        <a:prstGeom prst="rect">
          <a:avLst/>
        </a:prstGeom>
        <a:solidFill>
          <a:schemeClr val="accent5">
            <a:tint val="40000"/>
            <a:alpha val="90000"/>
            <a:hueOff val="434466"/>
            <a:satOff val="-2789"/>
            <a:lumOff val="-706"/>
            <a:alphaOff val="0"/>
          </a:schemeClr>
        </a:solidFill>
        <a:ln w="12700" cap="rnd" cmpd="sng" algn="ctr">
          <a:solidFill>
            <a:schemeClr val="accent5">
              <a:tint val="40000"/>
              <a:alpha val="90000"/>
              <a:hueOff val="434466"/>
              <a:satOff val="-2789"/>
              <a:lumOff val="-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Add illustrations, tables, and flowcharts. </a:t>
          </a:r>
        </a:p>
      </dsp:txBody>
      <dsp:txXfrm>
        <a:off x="1753092" y="3537118"/>
        <a:ext cx="5259277" cy="464335"/>
      </dsp:txXfrm>
    </dsp:sp>
    <dsp:sp modelId="{6C2C2617-0B50-4BE4-BA65-358220310362}">
      <dsp:nvSpPr>
        <dsp:cNvPr id="0" name=""/>
        <dsp:cNvSpPr/>
      </dsp:nvSpPr>
      <dsp:spPr>
        <a:xfrm rot="10800000">
          <a:off x="0" y="2829723"/>
          <a:ext cx="1753092" cy="714362"/>
        </a:xfrm>
        <a:prstGeom prst="upArrowCallout">
          <a:avLst>
            <a:gd name="adj1" fmla="val 5000"/>
            <a:gd name="adj2" fmla="val 10000"/>
            <a:gd name="adj3" fmla="val 15000"/>
            <a:gd name="adj4" fmla="val 64977"/>
          </a:avLst>
        </a:prstGeom>
        <a:gradFill rotWithShape="0">
          <a:gsLst>
            <a:gs pos="0">
              <a:schemeClr val="accent5">
                <a:hueOff val="1064336"/>
                <a:satOff val="-1021"/>
                <a:lumOff val="-6732"/>
                <a:alphaOff val="0"/>
                <a:tint val="98000"/>
                <a:lumMod val="110000"/>
              </a:schemeClr>
            </a:gs>
            <a:gs pos="84000">
              <a:schemeClr val="accent5">
                <a:hueOff val="1064336"/>
                <a:satOff val="-1021"/>
                <a:lumOff val="-6732"/>
                <a:alphaOff val="0"/>
                <a:shade val="90000"/>
                <a:lumMod val="88000"/>
              </a:schemeClr>
            </a:gs>
          </a:gsLst>
          <a:lin ang="5400000" scaled="0"/>
        </a:gradFill>
        <a:ln w="12700" cap="rnd" cmpd="sng" algn="ctr">
          <a:solidFill>
            <a:schemeClr val="accent5">
              <a:hueOff val="1064336"/>
              <a:satOff val="-1021"/>
              <a:lumOff val="-6732"/>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Continue</a:t>
          </a:r>
        </a:p>
      </dsp:txBody>
      <dsp:txXfrm rot="-10800000">
        <a:off x="0" y="2829723"/>
        <a:ext cx="1753092" cy="464335"/>
      </dsp:txXfrm>
    </dsp:sp>
    <dsp:sp modelId="{F3EE15A7-50B1-4D4D-9030-8BB550BD0483}">
      <dsp:nvSpPr>
        <dsp:cNvPr id="0" name=""/>
        <dsp:cNvSpPr/>
      </dsp:nvSpPr>
      <dsp:spPr>
        <a:xfrm>
          <a:off x="1753092" y="2829723"/>
          <a:ext cx="5259277" cy="464335"/>
        </a:xfrm>
        <a:prstGeom prst="rect">
          <a:avLst/>
        </a:prstGeom>
        <a:solidFill>
          <a:schemeClr val="accent5">
            <a:tint val="40000"/>
            <a:alpha val="90000"/>
            <a:hueOff val="868933"/>
            <a:satOff val="-5578"/>
            <a:lumOff val="-1412"/>
            <a:alphaOff val="0"/>
          </a:schemeClr>
        </a:solidFill>
        <a:ln w="12700" cap="rnd" cmpd="sng" algn="ctr">
          <a:solidFill>
            <a:schemeClr val="accent5">
              <a:tint val="40000"/>
              <a:alpha val="90000"/>
              <a:hueOff val="868933"/>
              <a:satOff val="-5578"/>
              <a:lumOff val="-14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Continue to codify supplemental use standards in a single chapter. </a:t>
          </a:r>
        </a:p>
      </dsp:txBody>
      <dsp:txXfrm>
        <a:off x="1753092" y="2829723"/>
        <a:ext cx="5259277" cy="464335"/>
      </dsp:txXfrm>
    </dsp:sp>
    <dsp:sp modelId="{8F022A69-3D89-41DC-8244-9AE3F89B5CFA}">
      <dsp:nvSpPr>
        <dsp:cNvPr id="0" name=""/>
        <dsp:cNvSpPr/>
      </dsp:nvSpPr>
      <dsp:spPr>
        <a:xfrm rot="10800000">
          <a:off x="0" y="2122328"/>
          <a:ext cx="1753092" cy="714362"/>
        </a:xfrm>
        <a:prstGeom prst="upArrowCallout">
          <a:avLst>
            <a:gd name="adj1" fmla="val 5000"/>
            <a:gd name="adj2" fmla="val 10000"/>
            <a:gd name="adj3" fmla="val 15000"/>
            <a:gd name="adj4" fmla="val 64977"/>
          </a:avLst>
        </a:prstGeom>
        <a:gradFill rotWithShape="0">
          <a:gsLst>
            <a:gs pos="0">
              <a:schemeClr val="accent5">
                <a:hueOff val="1596505"/>
                <a:satOff val="-1531"/>
                <a:lumOff val="-10098"/>
                <a:alphaOff val="0"/>
                <a:tint val="98000"/>
                <a:lumMod val="110000"/>
              </a:schemeClr>
            </a:gs>
            <a:gs pos="84000">
              <a:schemeClr val="accent5">
                <a:hueOff val="1596505"/>
                <a:satOff val="-1531"/>
                <a:lumOff val="-10098"/>
                <a:alphaOff val="0"/>
                <a:shade val="90000"/>
                <a:lumMod val="88000"/>
              </a:schemeClr>
            </a:gs>
          </a:gsLst>
          <a:lin ang="5400000" scaled="0"/>
        </a:gradFill>
        <a:ln w="12700" cap="rnd" cmpd="sng" algn="ctr">
          <a:solidFill>
            <a:schemeClr val="accent5">
              <a:hueOff val="1596505"/>
              <a:satOff val="-1531"/>
              <a:lumOff val="-10098"/>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Consolidate</a:t>
          </a:r>
        </a:p>
      </dsp:txBody>
      <dsp:txXfrm rot="-10800000">
        <a:off x="0" y="2122328"/>
        <a:ext cx="1753092" cy="464335"/>
      </dsp:txXfrm>
    </dsp:sp>
    <dsp:sp modelId="{2C64BE59-67F3-4C0B-BDD4-50E5C0B5BABB}">
      <dsp:nvSpPr>
        <dsp:cNvPr id="0" name=""/>
        <dsp:cNvSpPr/>
      </dsp:nvSpPr>
      <dsp:spPr>
        <a:xfrm>
          <a:off x="1753092" y="2122328"/>
          <a:ext cx="5259277" cy="464335"/>
        </a:xfrm>
        <a:prstGeom prst="rect">
          <a:avLst/>
        </a:prstGeom>
        <a:solidFill>
          <a:schemeClr val="accent5">
            <a:tint val="40000"/>
            <a:alpha val="90000"/>
            <a:hueOff val="1303399"/>
            <a:satOff val="-8366"/>
            <a:lumOff val="-2119"/>
            <a:alphaOff val="0"/>
          </a:schemeClr>
        </a:solidFill>
        <a:ln w="12700" cap="rnd" cmpd="sng" algn="ctr">
          <a:solidFill>
            <a:schemeClr val="accent5">
              <a:tint val="40000"/>
              <a:alpha val="90000"/>
              <a:hueOff val="1303399"/>
              <a:satOff val="-8366"/>
              <a:lumOff val="-21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Consolidate the zoning review procedures and relocate technical information to the back of the Zoning Ordinance. </a:t>
          </a:r>
        </a:p>
      </dsp:txBody>
      <dsp:txXfrm>
        <a:off x="1753092" y="2122328"/>
        <a:ext cx="5259277" cy="464335"/>
      </dsp:txXfrm>
    </dsp:sp>
    <dsp:sp modelId="{4F46BFCE-61AB-4038-BAE7-CDFEA573FFAF}">
      <dsp:nvSpPr>
        <dsp:cNvPr id="0" name=""/>
        <dsp:cNvSpPr/>
      </dsp:nvSpPr>
      <dsp:spPr>
        <a:xfrm rot="10800000">
          <a:off x="0" y="1414932"/>
          <a:ext cx="1753092" cy="714362"/>
        </a:xfrm>
        <a:prstGeom prst="upArrowCallout">
          <a:avLst>
            <a:gd name="adj1" fmla="val 5000"/>
            <a:gd name="adj2" fmla="val 10000"/>
            <a:gd name="adj3" fmla="val 15000"/>
            <a:gd name="adj4" fmla="val 64977"/>
          </a:avLst>
        </a:prstGeom>
        <a:gradFill rotWithShape="0">
          <a:gsLst>
            <a:gs pos="0">
              <a:schemeClr val="accent5">
                <a:hueOff val="2128673"/>
                <a:satOff val="-2041"/>
                <a:lumOff val="-13463"/>
                <a:alphaOff val="0"/>
                <a:tint val="98000"/>
                <a:lumMod val="110000"/>
              </a:schemeClr>
            </a:gs>
            <a:gs pos="84000">
              <a:schemeClr val="accent5">
                <a:hueOff val="2128673"/>
                <a:satOff val="-2041"/>
                <a:lumOff val="-13463"/>
                <a:alphaOff val="0"/>
                <a:shade val="90000"/>
                <a:lumMod val="88000"/>
              </a:schemeClr>
            </a:gs>
          </a:gsLst>
          <a:lin ang="5400000" scaled="0"/>
        </a:gradFill>
        <a:ln w="12700" cap="rnd" cmpd="sng" algn="ctr">
          <a:solidFill>
            <a:schemeClr val="accent5">
              <a:hueOff val="2128673"/>
              <a:satOff val="-2041"/>
              <a:lumOff val="-13463"/>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Create</a:t>
          </a:r>
        </a:p>
      </dsp:txBody>
      <dsp:txXfrm rot="-10800000">
        <a:off x="0" y="1414932"/>
        <a:ext cx="1753092" cy="464335"/>
      </dsp:txXfrm>
    </dsp:sp>
    <dsp:sp modelId="{3E0890F2-4F16-427A-A574-24C4E5599CE3}">
      <dsp:nvSpPr>
        <dsp:cNvPr id="0" name=""/>
        <dsp:cNvSpPr/>
      </dsp:nvSpPr>
      <dsp:spPr>
        <a:xfrm>
          <a:off x="1753092" y="1414932"/>
          <a:ext cx="5259277" cy="464335"/>
        </a:xfrm>
        <a:prstGeom prst="rect">
          <a:avLst/>
        </a:prstGeom>
        <a:solidFill>
          <a:schemeClr val="accent5">
            <a:tint val="40000"/>
            <a:alpha val="90000"/>
            <a:hueOff val="1737866"/>
            <a:satOff val="-11155"/>
            <a:lumOff val="-2825"/>
            <a:alphaOff val="0"/>
          </a:schemeClr>
        </a:solidFill>
        <a:ln w="12700" cap="rnd" cmpd="sng" algn="ctr">
          <a:solidFill>
            <a:schemeClr val="accent5">
              <a:tint val="40000"/>
              <a:alpha val="90000"/>
              <a:hueOff val="1737866"/>
              <a:satOff val="-11155"/>
              <a:lumOff val="-282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Create a use matrix that aligns with standards from the North American Industry Classification System (NAICS) and Land Based Classification Standards (LBCS). </a:t>
          </a:r>
        </a:p>
      </dsp:txBody>
      <dsp:txXfrm>
        <a:off x="1753092" y="1414932"/>
        <a:ext cx="5259277" cy="464335"/>
      </dsp:txXfrm>
    </dsp:sp>
    <dsp:sp modelId="{0A65541D-9D91-4FE3-B5C5-AFC651F35CAA}">
      <dsp:nvSpPr>
        <dsp:cNvPr id="0" name=""/>
        <dsp:cNvSpPr/>
      </dsp:nvSpPr>
      <dsp:spPr>
        <a:xfrm rot="10800000">
          <a:off x="0" y="707537"/>
          <a:ext cx="1753092" cy="714362"/>
        </a:xfrm>
        <a:prstGeom prst="upArrowCallout">
          <a:avLst>
            <a:gd name="adj1" fmla="val 5000"/>
            <a:gd name="adj2" fmla="val 10000"/>
            <a:gd name="adj3" fmla="val 15000"/>
            <a:gd name="adj4" fmla="val 64977"/>
          </a:avLst>
        </a:prstGeom>
        <a:gradFill rotWithShape="0">
          <a:gsLst>
            <a:gs pos="0">
              <a:schemeClr val="accent5">
                <a:hueOff val="2660841"/>
                <a:satOff val="-2552"/>
                <a:lumOff val="-16829"/>
                <a:alphaOff val="0"/>
                <a:tint val="98000"/>
                <a:lumMod val="110000"/>
              </a:schemeClr>
            </a:gs>
            <a:gs pos="84000">
              <a:schemeClr val="accent5">
                <a:hueOff val="2660841"/>
                <a:satOff val="-2552"/>
                <a:lumOff val="-16829"/>
                <a:alphaOff val="0"/>
                <a:shade val="90000"/>
                <a:lumMod val="88000"/>
              </a:schemeClr>
            </a:gs>
          </a:gsLst>
          <a:lin ang="5400000" scaled="0"/>
        </a:gradFill>
        <a:ln w="12700" cap="rnd" cmpd="sng" algn="ctr">
          <a:solidFill>
            <a:schemeClr val="accent5">
              <a:hueOff val="2660841"/>
              <a:satOff val="-2552"/>
              <a:lumOff val="-16829"/>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Consolidate</a:t>
          </a:r>
        </a:p>
      </dsp:txBody>
      <dsp:txXfrm rot="-10800000">
        <a:off x="0" y="707537"/>
        <a:ext cx="1753092" cy="464335"/>
      </dsp:txXfrm>
    </dsp:sp>
    <dsp:sp modelId="{7AA411CB-07D4-484D-951C-DE1C5AAB364D}">
      <dsp:nvSpPr>
        <dsp:cNvPr id="0" name=""/>
        <dsp:cNvSpPr/>
      </dsp:nvSpPr>
      <dsp:spPr>
        <a:xfrm>
          <a:off x="1753092" y="707537"/>
          <a:ext cx="5259277" cy="464335"/>
        </a:xfrm>
        <a:prstGeom prst="rect">
          <a:avLst/>
        </a:prstGeom>
        <a:solidFill>
          <a:schemeClr val="accent5">
            <a:tint val="40000"/>
            <a:alpha val="90000"/>
            <a:hueOff val="2172332"/>
            <a:satOff val="-13944"/>
            <a:lumOff val="-3531"/>
            <a:alphaOff val="0"/>
          </a:schemeClr>
        </a:solidFill>
        <a:ln w="12700" cap="rnd" cmpd="sng" algn="ctr">
          <a:solidFill>
            <a:schemeClr val="accent5">
              <a:tint val="40000"/>
              <a:alpha val="90000"/>
              <a:hueOff val="2172332"/>
              <a:satOff val="-13944"/>
              <a:lumOff val="-35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Consolidate existing zoning districts that are similar in function to reduce the number of zoning districts. </a:t>
          </a:r>
        </a:p>
      </dsp:txBody>
      <dsp:txXfrm>
        <a:off x="1753092" y="707537"/>
        <a:ext cx="5259277" cy="464335"/>
      </dsp:txXfrm>
    </dsp:sp>
    <dsp:sp modelId="{1FE6AAB8-72C9-4E5D-B3B0-419347796148}">
      <dsp:nvSpPr>
        <dsp:cNvPr id="0" name=""/>
        <dsp:cNvSpPr/>
      </dsp:nvSpPr>
      <dsp:spPr>
        <a:xfrm rot="10800000">
          <a:off x="0" y="142"/>
          <a:ext cx="1753092" cy="714362"/>
        </a:xfrm>
        <a:prstGeom prst="upArrowCallout">
          <a:avLst>
            <a:gd name="adj1" fmla="val 5000"/>
            <a:gd name="adj2" fmla="val 10000"/>
            <a:gd name="adj3" fmla="val 15000"/>
            <a:gd name="adj4" fmla="val 64977"/>
          </a:avLst>
        </a:prstGeom>
        <a:gradFill rotWithShape="0">
          <a:gsLst>
            <a:gs pos="0">
              <a:schemeClr val="accent5">
                <a:hueOff val="3193009"/>
                <a:satOff val="-3062"/>
                <a:lumOff val="-20195"/>
                <a:alphaOff val="0"/>
                <a:tint val="98000"/>
                <a:lumMod val="110000"/>
              </a:schemeClr>
            </a:gs>
            <a:gs pos="84000">
              <a:schemeClr val="accent5">
                <a:hueOff val="3193009"/>
                <a:satOff val="-3062"/>
                <a:lumOff val="-20195"/>
                <a:alphaOff val="0"/>
                <a:shade val="90000"/>
                <a:lumMod val="88000"/>
              </a:schemeClr>
            </a:gs>
          </a:gsLst>
          <a:lin ang="5400000" scaled="0"/>
        </a:gradFill>
        <a:ln w="12700" cap="rnd" cmpd="sng" algn="ctr">
          <a:solidFill>
            <a:schemeClr val="accent5">
              <a:hueOff val="3193009"/>
              <a:satOff val="-3062"/>
              <a:lumOff val="-20195"/>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4680" tIns="113792" rIns="124680" bIns="113792" numCol="1" spcCol="1270" anchor="ctr" anchorCtr="0">
          <a:noAutofit/>
        </a:bodyPr>
        <a:lstStyle/>
        <a:p>
          <a:pPr marL="0" lvl="0" indent="0" algn="ctr" defTabSz="711200">
            <a:lnSpc>
              <a:spcPct val="90000"/>
            </a:lnSpc>
            <a:spcBef>
              <a:spcPct val="0"/>
            </a:spcBef>
            <a:spcAft>
              <a:spcPct val="35000"/>
            </a:spcAft>
            <a:buNone/>
          </a:pPr>
          <a:r>
            <a:rPr lang="en-US" sz="1600" kern="1200"/>
            <a:t>Relocate</a:t>
          </a:r>
        </a:p>
      </dsp:txBody>
      <dsp:txXfrm rot="-10800000">
        <a:off x="0" y="142"/>
        <a:ext cx="1753092" cy="464335"/>
      </dsp:txXfrm>
    </dsp:sp>
    <dsp:sp modelId="{6194569A-9FF8-43A1-BF84-040A9A1E94D0}">
      <dsp:nvSpPr>
        <dsp:cNvPr id="0" name=""/>
        <dsp:cNvSpPr/>
      </dsp:nvSpPr>
      <dsp:spPr>
        <a:xfrm>
          <a:off x="1753092" y="142"/>
          <a:ext cx="5259277" cy="464335"/>
        </a:xfrm>
        <a:prstGeom prst="rect">
          <a:avLst/>
        </a:prstGeom>
        <a:solidFill>
          <a:schemeClr val="accent5">
            <a:tint val="40000"/>
            <a:alpha val="90000"/>
            <a:hueOff val="2606798"/>
            <a:satOff val="-16733"/>
            <a:lumOff val="-4237"/>
            <a:alphaOff val="0"/>
          </a:schemeClr>
        </a:solidFill>
        <a:ln w="12700" cap="rnd" cmpd="sng" algn="ctr">
          <a:solidFill>
            <a:schemeClr val="accent5">
              <a:tint val="40000"/>
              <a:alpha val="90000"/>
              <a:hueOff val="2606798"/>
              <a:satOff val="-16733"/>
              <a:lumOff val="-42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3" tIns="139700" rIns="106683" bIns="139700" numCol="1" spcCol="1270" anchor="ctr" anchorCtr="0">
          <a:noAutofit/>
        </a:bodyPr>
        <a:lstStyle/>
        <a:p>
          <a:pPr marL="0" lvl="0" indent="0" algn="l" defTabSz="488950">
            <a:lnSpc>
              <a:spcPct val="90000"/>
            </a:lnSpc>
            <a:spcBef>
              <a:spcPct val="0"/>
            </a:spcBef>
            <a:spcAft>
              <a:spcPct val="35000"/>
            </a:spcAft>
            <a:buNone/>
          </a:pPr>
          <a:r>
            <a:rPr lang="en-US" sz="1100" kern="1200"/>
            <a:t>Relocate all definitions to a new definitions article at the end of the Zoning Ordinance. </a:t>
          </a:r>
        </a:p>
      </dsp:txBody>
      <dsp:txXfrm>
        <a:off x="1753092" y="142"/>
        <a:ext cx="5259277" cy="464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A2199-463D-4E87-9F38-95111C7A731F}">
      <dsp:nvSpPr>
        <dsp:cNvPr id="0" name=""/>
        <dsp:cNvSpPr/>
      </dsp:nvSpPr>
      <dsp:spPr>
        <a:xfrm>
          <a:off x="0" y="374403"/>
          <a:ext cx="1648437" cy="989062"/>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Rural - Stricter open space requirements, landscape buffers, and conservation easements </a:t>
          </a:r>
        </a:p>
      </dsp:txBody>
      <dsp:txXfrm>
        <a:off x="0" y="374403"/>
        <a:ext cx="1648437" cy="989062"/>
      </dsp:txXfrm>
    </dsp:sp>
    <dsp:sp modelId="{789E8AE7-FF3C-4C2D-8D49-89133D27FAC3}">
      <dsp:nvSpPr>
        <dsp:cNvPr id="0" name=""/>
        <dsp:cNvSpPr/>
      </dsp:nvSpPr>
      <dsp:spPr>
        <a:xfrm>
          <a:off x="1813281" y="374403"/>
          <a:ext cx="1648437" cy="989062"/>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baseline="0" dirty="0"/>
            <a:t>Residential - Consolidate existing residential districts with new dimensional standards. </a:t>
          </a:r>
          <a:endParaRPr lang="en-US" sz="900" kern="1200" dirty="0"/>
        </a:p>
      </dsp:txBody>
      <dsp:txXfrm>
        <a:off x="1813281" y="374403"/>
        <a:ext cx="1648437" cy="989062"/>
      </dsp:txXfrm>
    </dsp:sp>
    <dsp:sp modelId="{D516FE1A-DFDB-49F7-8FF8-227D02892097}">
      <dsp:nvSpPr>
        <dsp:cNvPr id="0" name=""/>
        <dsp:cNvSpPr/>
      </dsp:nvSpPr>
      <dsp:spPr>
        <a:xfrm>
          <a:off x="3626563" y="374403"/>
          <a:ext cx="1648437" cy="989062"/>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baseline="0" dirty="0"/>
            <a:t>Residential - Add regulations to low density residential districts that accommodate adequate public infrastructure requirements, preserve rural character, and create cohesion. </a:t>
          </a:r>
          <a:endParaRPr lang="en-US" sz="900" kern="1200" dirty="0"/>
        </a:p>
      </dsp:txBody>
      <dsp:txXfrm>
        <a:off x="3626563" y="374403"/>
        <a:ext cx="1648437" cy="989062"/>
      </dsp:txXfrm>
    </dsp:sp>
    <dsp:sp modelId="{EB27F9DF-153D-45EF-9E03-A593FE24141B}">
      <dsp:nvSpPr>
        <dsp:cNvPr id="0" name=""/>
        <dsp:cNvSpPr/>
      </dsp:nvSpPr>
      <dsp:spPr>
        <a:xfrm>
          <a:off x="0" y="1528310"/>
          <a:ext cx="1648437" cy="989062"/>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baseline="0" dirty="0"/>
            <a:t>Commercial - Consolidate the 4 commercial districts into 3 districts</a:t>
          </a:r>
          <a:endParaRPr lang="en-US" sz="900" kern="1200" dirty="0"/>
        </a:p>
      </dsp:txBody>
      <dsp:txXfrm>
        <a:off x="0" y="1528310"/>
        <a:ext cx="1648437" cy="989062"/>
      </dsp:txXfrm>
    </dsp:sp>
    <dsp:sp modelId="{003B8D12-4E6F-4D2E-89E9-45A3920D9A81}">
      <dsp:nvSpPr>
        <dsp:cNvPr id="0" name=""/>
        <dsp:cNvSpPr/>
      </dsp:nvSpPr>
      <dsp:spPr>
        <a:xfrm>
          <a:off x="1813281" y="1528310"/>
          <a:ext cx="1648437" cy="989062"/>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Commercial - Remove antiquated commercial uses </a:t>
          </a:r>
        </a:p>
      </dsp:txBody>
      <dsp:txXfrm>
        <a:off x="1813281" y="1528310"/>
        <a:ext cx="1648437" cy="989062"/>
      </dsp:txXfrm>
    </dsp:sp>
    <dsp:sp modelId="{6CACAF17-2A2C-4AFA-A475-BBB712C27FEC}">
      <dsp:nvSpPr>
        <dsp:cNvPr id="0" name=""/>
        <dsp:cNvSpPr/>
      </dsp:nvSpPr>
      <dsp:spPr>
        <a:xfrm>
          <a:off x="3626563" y="1528310"/>
          <a:ext cx="1648437" cy="989062"/>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Commercial - Provide contemporary commercial uses</a:t>
          </a:r>
          <a:r>
            <a:rPr lang="en-US" sz="900" kern="1200" baseline="0" dirty="0"/>
            <a:t> </a:t>
          </a:r>
          <a:endParaRPr lang="en-US" sz="900" kern="1200" dirty="0"/>
        </a:p>
      </dsp:txBody>
      <dsp:txXfrm>
        <a:off x="3626563" y="1528310"/>
        <a:ext cx="1648437" cy="989062"/>
      </dsp:txXfrm>
    </dsp:sp>
    <dsp:sp modelId="{6AF7D215-0FB0-439D-BE47-697CBB5E30B4}">
      <dsp:nvSpPr>
        <dsp:cNvPr id="0" name=""/>
        <dsp:cNvSpPr/>
      </dsp:nvSpPr>
      <dsp:spPr>
        <a:xfrm>
          <a:off x="0" y="2682216"/>
          <a:ext cx="1648437" cy="989062"/>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baseline="0" dirty="0"/>
            <a:t>Industrial - Remove TI district and consolidate into other industrial districts </a:t>
          </a:r>
          <a:endParaRPr lang="en-US" sz="900" kern="1200" dirty="0"/>
        </a:p>
      </dsp:txBody>
      <dsp:txXfrm>
        <a:off x="0" y="2682216"/>
        <a:ext cx="1648437" cy="989062"/>
      </dsp:txXfrm>
    </dsp:sp>
    <dsp:sp modelId="{FAFEEE3F-5FC4-43A2-9DAB-BF57D1EFA86E}">
      <dsp:nvSpPr>
        <dsp:cNvPr id="0" name=""/>
        <dsp:cNvSpPr/>
      </dsp:nvSpPr>
      <dsp:spPr>
        <a:xfrm>
          <a:off x="1813281" y="2682216"/>
          <a:ext cx="1648437" cy="989062"/>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Industrial - Rename industrial districts that align with the district’s intent </a:t>
          </a:r>
        </a:p>
      </dsp:txBody>
      <dsp:txXfrm>
        <a:off x="1813281" y="2682216"/>
        <a:ext cx="1648437" cy="989062"/>
      </dsp:txXfrm>
    </dsp:sp>
    <dsp:sp modelId="{6DBC3060-B968-4B1E-8357-77F3A21DBA59}">
      <dsp:nvSpPr>
        <dsp:cNvPr id="0" name=""/>
        <dsp:cNvSpPr/>
      </dsp:nvSpPr>
      <dsp:spPr>
        <a:xfrm>
          <a:off x="3626563" y="2682216"/>
          <a:ext cx="1648437" cy="989062"/>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Industrial - Update permitted uses</a:t>
          </a:r>
          <a:r>
            <a:rPr lang="en-US" sz="900" kern="1200" baseline="0" dirty="0"/>
            <a:t> with revised industrial districts </a:t>
          </a:r>
          <a:endParaRPr lang="en-US" sz="900" kern="1200" dirty="0"/>
        </a:p>
      </dsp:txBody>
      <dsp:txXfrm>
        <a:off x="3626563" y="2682216"/>
        <a:ext cx="1648437" cy="989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9CF15-7775-4A5E-8A62-14A5968D5686}">
      <dsp:nvSpPr>
        <dsp:cNvPr id="0" name=""/>
        <dsp:cNvSpPr/>
      </dsp:nvSpPr>
      <dsp:spPr>
        <a:xfrm>
          <a:off x="606610" y="957208"/>
          <a:ext cx="479658" cy="71"/>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C91FC10-047B-4618-A717-6862E60D31B0}">
      <dsp:nvSpPr>
        <dsp:cNvPr id="0" name=""/>
        <dsp:cNvSpPr/>
      </dsp:nvSpPr>
      <dsp:spPr>
        <a:xfrm>
          <a:off x="1115048" y="916913"/>
          <a:ext cx="55160" cy="103704"/>
        </a:xfrm>
        <a:prstGeom prst="chevron">
          <a:avLst>
            <a:gd name="adj" fmla="val 90000"/>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391D1A5-69BF-48C5-A60D-AEAA3A566997}">
      <dsp:nvSpPr>
        <dsp:cNvPr id="0" name=""/>
        <dsp:cNvSpPr/>
      </dsp:nvSpPr>
      <dsp:spPr>
        <a:xfrm>
          <a:off x="341376" y="751967"/>
          <a:ext cx="410553" cy="410553"/>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32" tIns="15932" rIns="15932" bIns="15932" numCol="1" spcCol="1270" anchor="ctr" anchorCtr="0">
          <a:noAutofit/>
        </a:bodyPr>
        <a:lstStyle/>
        <a:p>
          <a:pPr marL="0" lvl="0" indent="0" algn="ctr" defTabSz="844550">
            <a:lnSpc>
              <a:spcPct val="90000"/>
            </a:lnSpc>
            <a:spcBef>
              <a:spcPct val="0"/>
            </a:spcBef>
            <a:spcAft>
              <a:spcPct val="35000"/>
            </a:spcAft>
            <a:buNone/>
          </a:pPr>
          <a:r>
            <a:rPr lang="en-US" sz="1900" kern="1200"/>
            <a:t>1</a:t>
          </a:r>
        </a:p>
      </dsp:txBody>
      <dsp:txXfrm>
        <a:off x="401500" y="812091"/>
        <a:ext cx="290305" cy="290305"/>
      </dsp:txXfrm>
    </dsp:sp>
    <dsp:sp modelId="{6912391E-2C46-4D40-B98C-C83415D78507}">
      <dsp:nvSpPr>
        <dsp:cNvPr id="0" name=""/>
        <dsp:cNvSpPr/>
      </dsp:nvSpPr>
      <dsp:spPr>
        <a:xfrm>
          <a:off x="7036" y="1328118"/>
          <a:ext cx="1079232"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31" tIns="165100" rIns="85131" bIns="165100" numCol="1" spcCol="1270" anchor="t" anchorCtr="0">
          <a:noAutofit/>
        </a:bodyPr>
        <a:lstStyle/>
        <a:p>
          <a:pPr marL="0" lvl="0" indent="0" algn="l" defTabSz="533400">
            <a:lnSpc>
              <a:spcPct val="90000"/>
            </a:lnSpc>
            <a:spcBef>
              <a:spcPct val="0"/>
            </a:spcBef>
            <a:spcAft>
              <a:spcPct val="35000"/>
            </a:spcAft>
            <a:buNone/>
          </a:pPr>
          <a:r>
            <a:rPr lang="en-US" sz="1200" kern="1200" dirty="0"/>
            <a:t>Create</a:t>
          </a:r>
        </a:p>
        <a:p>
          <a:pPr marL="57150" lvl="1" indent="-57150" algn="l" defTabSz="488950">
            <a:lnSpc>
              <a:spcPct val="90000"/>
            </a:lnSpc>
            <a:spcBef>
              <a:spcPct val="0"/>
            </a:spcBef>
            <a:spcAft>
              <a:spcPct val="15000"/>
            </a:spcAft>
            <a:buChar char="•"/>
          </a:pPr>
          <a:r>
            <a:rPr lang="en-US" sz="1100" kern="1200" dirty="0"/>
            <a:t>New and improved base district regulations that encourage innovative projects </a:t>
          </a:r>
        </a:p>
      </dsp:txBody>
      <dsp:txXfrm>
        <a:off x="7036" y="1543964"/>
        <a:ext cx="1079232" cy="1749754"/>
      </dsp:txXfrm>
    </dsp:sp>
    <dsp:sp modelId="{ED0ACEF8-1D1E-4A17-9441-38A0DE8892CE}">
      <dsp:nvSpPr>
        <dsp:cNvPr id="0" name=""/>
        <dsp:cNvSpPr/>
      </dsp:nvSpPr>
      <dsp:spPr>
        <a:xfrm>
          <a:off x="1206183" y="957206"/>
          <a:ext cx="1079232" cy="71"/>
        </a:xfrm>
        <a:prstGeom prst="rect">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D3DFC50-B2D3-4CC5-97FC-D227C37D88D2}">
      <dsp:nvSpPr>
        <dsp:cNvPr id="0" name=""/>
        <dsp:cNvSpPr/>
      </dsp:nvSpPr>
      <dsp:spPr>
        <a:xfrm>
          <a:off x="2314195" y="916911"/>
          <a:ext cx="55160" cy="103706"/>
        </a:xfrm>
        <a:prstGeom prst="chevron">
          <a:avLst>
            <a:gd name="adj" fmla="val 90000"/>
          </a:avLst>
        </a:prstGeom>
        <a:solidFill>
          <a:schemeClr val="accent6">
            <a:tint val="40000"/>
            <a:alpha val="90000"/>
            <a:hueOff val="0"/>
            <a:satOff val="0"/>
            <a:lumOff val="0"/>
            <a:alphaOff val="0"/>
          </a:schemeClr>
        </a:solidFill>
        <a:ln w="1270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76E1EB3-CC7E-42FB-AA65-0B93F7D70901}">
      <dsp:nvSpPr>
        <dsp:cNvPr id="0" name=""/>
        <dsp:cNvSpPr/>
      </dsp:nvSpPr>
      <dsp:spPr>
        <a:xfrm>
          <a:off x="1540523" y="751965"/>
          <a:ext cx="410553" cy="410553"/>
        </a:xfrm>
        <a:prstGeom prst="ellips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32" tIns="15932" rIns="15932" bIns="15932" numCol="1" spcCol="1270" anchor="ctr" anchorCtr="0">
          <a:noAutofit/>
        </a:bodyPr>
        <a:lstStyle/>
        <a:p>
          <a:pPr marL="0" lvl="0" indent="0" algn="ctr" defTabSz="844550">
            <a:lnSpc>
              <a:spcPct val="90000"/>
            </a:lnSpc>
            <a:spcBef>
              <a:spcPct val="0"/>
            </a:spcBef>
            <a:spcAft>
              <a:spcPct val="35000"/>
            </a:spcAft>
            <a:buNone/>
          </a:pPr>
          <a:r>
            <a:rPr lang="en-US" sz="1900" kern="1200"/>
            <a:t>2</a:t>
          </a:r>
        </a:p>
      </dsp:txBody>
      <dsp:txXfrm>
        <a:off x="1600647" y="812089"/>
        <a:ext cx="290305" cy="290305"/>
      </dsp:txXfrm>
    </dsp:sp>
    <dsp:sp modelId="{84535B0F-C633-44AC-8F3F-EDEF5AE38312}">
      <dsp:nvSpPr>
        <dsp:cNvPr id="0" name=""/>
        <dsp:cNvSpPr/>
      </dsp:nvSpPr>
      <dsp:spPr>
        <a:xfrm>
          <a:off x="1206183" y="1328118"/>
          <a:ext cx="1079232"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31" tIns="165100" rIns="85131" bIns="165100" numCol="1" spcCol="1270" anchor="t" anchorCtr="0">
          <a:noAutofit/>
        </a:bodyPr>
        <a:lstStyle/>
        <a:p>
          <a:pPr marL="0" lvl="0" indent="0" algn="l" defTabSz="533400">
            <a:lnSpc>
              <a:spcPct val="90000"/>
            </a:lnSpc>
            <a:spcBef>
              <a:spcPct val="0"/>
            </a:spcBef>
            <a:spcAft>
              <a:spcPct val="35000"/>
            </a:spcAft>
            <a:buNone/>
          </a:pPr>
          <a:r>
            <a:rPr lang="en-US" sz="1200" kern="1200" dirty="0"/>
            <a:t>Articulate</a:t>
          </a:r>
        </a:p>
        <a:p>
          <a:pPr marL="57150" lvl="1" indent="-57150" algn="l" defTabSz="488950">
            <a:lnSpc>
              <a:spcPct val="90000"/>
            </a:lnSpc>
            <a:spcBef>
              <a:spcPct val="0"/>
            </a:spcBef>
            <a:spcAft>
              <a:spcPct val="15000"/>
            </a:spcAft>
            <a:buChar char="•"/>
          </a:pPr>
          <a:r>
            <a:rPr lang="en-US" sz="1100" kern="1200" dirty="0"/>
            <a:t>Standards for new development instead of negotiating compatibility issues </a:t>
          </a:r>
        </a:p>
      </dsp:txBody>
      <dsp:txXfrm>
        <a:off x="1206183" y="1543964"/>
        <a:ext cx="1079232" cy="1749754"/>
      </dsp:txXfrm>
    </dsp:sp>
    <dsp:sp modelId="{2DAFEB41-E705-4F44-86CF-C112E6E00889}">
      <dsp:nvSpPr>
        <dsp:cNvPr id="0" name=""/>
        <dsp:cNvSpPr/>
      </dsp:nvSpPr>
      <dsp:spPr>
        <a:xfrm>
          <a:off x="2405331" y="957205"/>
          <a:ext cx="1079232" cy="71"/>
        </a:xfrm>
        <a:prstGeom prst="rect">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8D1A53-8330-42D8-AF72-CADCF8EFDE55}">
      <dsp:nvSpPr>
        <dsp:cNvPr id="0" name=""/>
        <dsp:cNvSpPr/>
      </dsp:nvSpPr>
      <dsp:spPr>
        <a:xfrm>
          <a:off x="3513343" y="916910"/>
          <a:ext cx="55160" cy="103707"/>
        </a:xfrm>
        <a:prstGeom prst="chevron">
          <a:avLst>
            <a:gd name="adj" fmla="val 90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406F77C-E86C-4E1C-9438-47ED51F4C518}">
      <dsp:nvSpPr>
        <dsp:cNvPr id="0" name=""/>
        <dsp:cNvSpPr/>
      </dsp:nvSpPr>
      <dsp:spPr>
        <a:xfrm>
          <a:off x="2739670" y="751965"/>
          <a:ext cx="410553" cy="410553"/>
        </a:xfrm>
        <a:prstGeom prst="ellips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32" tIns="15932" rIns="15932" bIns="15932" numCol="1" spcCol="1270" anchor="ctr" anchorCtr="0">
          <a:noAutofit/>
        </a:bodyPr>
        <a:lstStyle/>
        <a:p>
          <a:pPr marL="0" lvl="0" indent="0" algn="ctr" defTabSz="844550">
            <a:lnSpc>
              <a:spcPct val="90000"/>
            </a:lnSpc>
            <a:spcBef>
              <a:spcPct val="0"/>
            </a:spcBef>
            <a:spcAft>
              <a:spcPct val="35000"/>
            </a:spcAft>
            <a:buNone/>
          </a:pPr>
          <a:r>
            <a:rPr lang="en-US" sz="1900" kern="1200"/>
            <a:t>3</a:t>
          </a:r>
        </a:p>
      </dsp:txBody>
      <dsp:txXfrm>
        <a:off x="2799794" y="812089"/>
        <a:ext cx="290305" cy="290305"/>
      </dsp:txXfrm>
    </dsp:sp>
    <dsp:sp modelId="{A3200E98-4C35-48A0-91EB-EA0E68F21E3C}">
      <dsp:nvSpPr>
        <dsp:cNvPr id="0" name=""/>
        <dsp:cNvSpPr/>
      </dsp:nvSpPr>
      <dsp:spPr>
        <a:xfrm>
          <a:off x="2405331" y="1328118"/>
          <a:ext cx="1079232"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31" tIns="165100" rIns="85131" bIns="165100" numCol="1" spcCol="1270" anchor="t" anchorCtr="0">
          <a:noAutofit/>
        </a:bodyPr>
        <a:lstStyle/>
        <a:p>
          <a:pPr marL="0" lvl="0" indent="0" algn="l" defTabSz="533400">
            <a:lnSpc>
              <a:spcPct val="90000"/>
            </a:lnSpc>
            <a:spcBef>
              <a:spcPct val="0"/>
            </a:spcBef>
            <a:spcAft>
              <a:spcPct val="35000"/>
            </a:spcAft>
            <a:buNone/>
          </a:pPr>
          <a:r>
            <a:rPr lang="en-US" sz="1200" kern="1200" dirty="0"/>
            <a:t>Revise</a:t>
          </a:r>
        </a:p>
        <a:p>
          <a:pPr marL="57150" lvl="1" indent="-57150" algn="l" defTabSz="488950">
            <a:lnSpc>
              <a:spcPct val="90000"/>
            </a:lnSpc>
            <a:spcBef>
              <a:spcPct val="0"/>
            </a:spcBef>
            <a:spcAft>
              <a:spcPct val="15000"/>
            </a:spcAft>
            <a:buChar char="•"/>
          </a:pPr>
          <a:r>
            <a:rPr lang="en-US" sz="1100" kern="1200" dirty="0"/>
            <a:t>Hillside Overlay to improve development along steep geography </a:t>
          </a:r>
        </a:p>
      </dsp:txBody>
      <dsp:txXfrm>
        <a:off x="2405331" y="1543964"/>
        <a:ext cx="1079232" cy="1749754"/>
      </dsp:txXfrm>
    </dsp:sp>
    <dsp:sp modelId="{C3D856AB-076B-414D-906F-007929A8E91E}">
      <dsp:nvSpPr>
        <dsp:cNvPr id="0" name=""/>
        <dsp:cNvSpPr/>
      </dsp:nvSpPr>
      <dsp:spPr>
        <a:xfrm>
          <a:off x="3604478" y="957205"/>
          <a:ext cx="1079232" cy="71"/>
        </a:xfrm>
        <a:prstGeom prst="rect">
          <a:avLst/>
        </a:prstGeom>
        <a:solidFill>
          <a:schemeClr val="accent6">
            <a:tint val="40000"/>
            <a:alpha val="90000"/>
            <a:hueOff val="0"/>
            <a:satOff val="0"/>
            <a:lumOff val="0"/>
            <a:alphaOff val="0"/>
          </a:schemeClr>
        </a:solidFill>
        <a:ln w="1270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E9B2139-B4B8-4EC8-97CA-FF1DAA95BE57}">
      <dsp:nvSpPr>
        <dsp:cNvPr id="0" name=""/>
        <dsp:cNvSpPr/>
      </dsp:nvSpPr>
      <dsp:spPr>
        <a:xfrm>
          <a:off x="4712490" y="916910"/>
          <a:ext cx="55160" cy="103707"/>
        </a:xfrm>
        <a:prstGeom prst="chevron">
          <a:avLst>
            <a:gd name="adj" fmla="val 90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F01F25-65BA-4015-9FE7-E8FD65E93817}">
      <dsp:nvSpPr>
        <dsp:cNvPr id="0" name=""/>
        <dsp:cNvSpPr/>
      </dsp:nvSpPr>
      <dsp:spPr>
        <a:xfrm>
          <a:off x="3938818" y="751964"/>
          <a:ext cx="410553" cy="410553"/>
        </a:xfrm>
        <a:prstGeom prst="ellipse">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32" tIns="15932" rIns="15932" bIns="15932" numCol="1" spcCol="1270" anchor="ctr" anchorCtr="0">
          <a:noAutofit/>
        </a:bodyPr>
        <a:lstStyle/>
        <a:p>
          <a:pPr marL="0" lvl="0" indent="0" algn="ctr" defTabSz="844550">
            <a:lnSpc>
              <a:spcPct val="90000"/>
            </a:lnSpc>
            <a:spcBef>
              <a:spcPct val="0"/>
            </a:spcBef>
            <a:spcAft>
              <a:spcPct val="35000"/>
            </a:spcAft>
            <a:buNone/>
          </a:pPr>
          <a:r>
            <a:rPr lang="en-US" sz="1900" kern="1200"/>
            <a:t>4</a:t>
          </a:r>
        </a:p>
      </dsp:txBody>
      <dsp:txXfrm>
        <a:off x="3998942" y="812088"/>
        <a:ext cx="290305" cy="290305"/>
      </dsp:txXfrm>
    </dsp:sp>
    <dsp:sp modelId="{8C83EFC1-8D37-4D02-AAF9-D16D077731FE}">
      <dsp:nvSpPr>
        <dsp:cNvPr id="0" name=""/>
        <dsp:cNvSpPr/>
      </dsp:nvSpPr>
      <dsp:spPr>
        <a:xfrm>
          <a:off x="3604478" y="1328118"/>
          <a:ext cx="1079232"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31" tIns="165100" rIns="85131" bIns="165100" numCol="1" spcCol="1270" anchor="t" anchorCtr="0">
          <a:noAutofit/>
        </a:bodyPr>
        <a:lstStyle/>
        <a:p>
          <a:pPr marL="0" lvl="0" indent="0" algn="l" defTabSz="533400">
            <a:lnSpc>
              <a:spcPct val="90000"/>
            </a:lnSpc>
            <a:spcBef>
              <a:spcPct val="0"/>
            </a:spcBef>
            <a:spcAft>
              <a:spcPct val="35000"/>
            </a:spcAft>
            <a:buNone/>
          </a:pPr>
          <a:r>
            <a:rPr lang="en-US" sz="1200" kern="1200" dirty="0"/>
            <a:t>Revise</a:t>
          </a:r>
        </a:p>
        <a:p>
          <a:pPr marL="57150" lvl="1" indent="-57150" algn="l" defTabSz="488950">
            <a:lnSpc>
              <a:spcPct val="90000"/>
            </a:lnSpc>
            <a:spcBef>
              <a:spcPct val="0"/>
            </a:spcBef>
            <a:spcAft>
              <a:spcPct val="15000"/>
            </a:spcAft>
            <a:buChar char="•"/>
          </a:pPr>
          <a:r>
            <a:rPr lang="en-US" sz="1100" kern="1200" dirty="0"/>
            <a:t>Boise River Greenway and Flood Hazard Overlays to include more flexibility related to setbacks and uses </a:t>
          </a:r>
        </a:p>
      </dsp:txBody>
      <dsp:txXfrm>
        <a:off x="3604478" y="1543964"/>
        <a:ext cx="1079232" cy="1749754"/>
      </dsp:txXfrm>
    </dsp:sp>
    <dsp:sp modelId="{504CC27C-A2FA-4A69-A42F-FE33FBB35C3A}">
      <dsp:nvSpPr>
        <dsp:cNvPr id="0" name=""/>
        <dsp:cNvSpPr/>
      </dsp:nvSpPr>
      <dsp:spPr>
        <a:xfrm>
          <a:off x="4803625" y="957205"/>
          <a:ext cx="1079232" cy="72"/>
        </a:xfrm>
        <a:prstGeom prst="rect">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B70995-C282-4FFA-9F85-A960F0359425}">
      <dsp:nvSpPr>
        <dsp:cNvPr id="0" name=""/>
        <dsp:cNvSpPr/>
      </dsp:nvSpPr>
      <dsp:spPr>
        <a:xfrm>
          <a:off x="5911637" y="916910"/>
          <a:ext cx="55160" cy="103707"/>
        </a:xfrm>
        <a:prstGeom prst="chevron">
          <a:avLst>
            <a:gd name="adj" fmla="val 90000"/>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66C44AF-62FF-409D-845C-ADFFC678C808}">
      <dsp:nvSpPr>
        <dsp:cNvPr id="0" name=""/>
        <dsp:cNvSpPr/>
      </dsp:nvSpPr>
      <dsp:spPr>
        <a:xfrm>
          <a:off x="5137965" y="751964"/>
          <a:ext cx="410553" cy="410553"/>
        </a:xfrm>
        <a:prstGeom prst="ellipse">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32" tIns="15932" rIns="15932" bIns="15932" numCol="1" spcCol="1270" anchor="ctr" anchorCtr="0">
          <a:noAutofit/>
        </a:bodyPr>
        <a:lstStyle/>
        <a:p>
          <a:pPr marL="0" lvl="0" indent="0" algn="ctr" defTabSz="844550">
            <a:lnSpc>
              <a:spcPct val="90000"/>
            </a:lnSpc>
            <a:spcBef>
              <a:spcPct val="0"/>
            </a:spcBef>
            <a:spcAft>
              <a:spcPct val="35000"/>
            </a:spcAft>
            <a:buNone/>
          </a:pPr>
          <a:r>
            <a:rPr lang="en-US" sz="1900" kern="1200"/>
            <a:t>5</a:t>
          </a:r>
        </a:p>
      </dsp:txBody>
      <dsp:txXfrm>
        <a:off x="5198089" y="812088"/>
        <a:ext cx="290305" cy="290305"/>
      </dsp:txXfrm>
    </dsp:sp>
    <dsp:sp modelId="{7D950B2B-8BB1-46F6-8E5D-92A30CAC5545}">
      <dsp:nvSpPr>
        <dsp:cNvPr id="0" name=""/>
        <dsp:cNvSpPr/>
      </dsp:nvSpPr>
      <dsp:spPr>
        <a:xfrm>
          <a:off x="4803625" y="1328118"/>
          <a:ext cx="1079232"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31" tIns="165100" rIns="85131" bIns="165100" numCol="1" spcCol="1270" anchor="t" anchorCtr="0">
          <a:noAutofit/>
        </a:bodyPr>
        <a:lstStyle/>
        <a:p>
          <a:pPr marL="0" lvl="0" indent="0" algn="l" defTabSz="533400">
            <a:lnSpc>
              <a:spcPct val="90000"/>
            </a:lnSpc>
            <a:spcBef>
              <a:spcPct val="0"/>
            </a:spcBef>
            <a:spcAft>
              <a:spcPct val="35000"/>
            </a:spcAft>
            <a:buNone/>
          </a:pPr>
          <a:r>
            <a:rPr lang="en-US" sz="1200" kern="1200" dirty="0"/>
            <a:t>Clarify</a:t>
          </a:r>
        </a:p>
        <a:p>
          <a:pPr marL="57150" lvl="1" indent="-57150" algn="l" defTabSz="488950">
            <a:lnSpc>
              <a:spcPct val="90000"/>
            </a:lnSpc>
            <a:spcBef>
              <a:spcPct val="0"/>
            </a:spcBef>
            <a:spcAft>
              <a:spcPct val="15000"/>
            </a:spcAft>
            <a:buChar char="•"/>
          </a:pPr>
          <a:r>
            <a:rPr lang="en-US" sz="1100" kern="1200" dirty="0"/>
            <a:t>Distinctions between Planned Unit Development, Planned Community Regulations, and Overlay districts</a:t>
          </a:r>
        </a:p>
      </dsp:txBody>
      <dsp:txXfrm>
        <a:off x="4803625" y="1543964"/>
        <a:ext cx="1079232" cy="1749754"/>
      </dsp:txXfrm>
    </dsp:sp>
    <dsp:sp modelId="{1EDD9D31-0DA7-43DA-B8DE-7ECB3A99EFB1}">
      <dsp:nvSpPr>
        <dsp:cNvPr id="0" name=""/>
        <dsp:cNvSpPr/>
      </dsp:nvSpPr>
      <dsp:spPr>
        <a:xfrm>
          <a:off x="6002773" y="957205"/>
          <a:ext cx="539616" cy="72"/>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D9DA5AA-0709-4F7A-AD86-AE6B6BE989B9}">
      <dsp:nvSpPr>
        <dsp:cNvPr id="0" name=""/>
        <dsp:cNvSpPr/>
      </dsp:nvSpPr>
      <dsp:spPr>
        <a:xfrm>
          <a:off x="6337112" y="751964"/>
          <a:ext cx="410553" cy="410553"/>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32" tIns="15932" rIns="15932" bIns="15932" numCol="1" spcCol="1270" anchor="ctr" anchorCtr="0">
          <a:noAutofit/>
        </a:bodyPr>
        <a:lstStyle/>
        <a:p>
          <a:pPr marL="0" lvl="0" indent="0" algn="ctr" defTabSz="844550">
            <a:lnSpc>
              <a:spcPct val="90000"/>
            </a:lnSpc>
            <a:spcBef>
              <a:spcPct val="0"/>
            </a:spcBef>
            <a:spcAft>
              <a:spcPct val="35000"/>
            </a:spcAft>
            <a:buNone/>
          </a:pPr>
          <a:r>
            <a:rPr lang="en-US" sz="1900" kern="1200"/>
            <a:t>6</a:t>
          </a:r>
        </a:p>
      </dsp:txBody>
      <dsp:txXfrm>
        <a:off x="6397236" y="812088"/>
        <a:ext cx="290305" cy="290305"/>
      </dsp:txXfrm>
    </dsp:sp>
    <dsp:sp modelId="{C1651FA3-2161-46A2-922C-F313B9433494}">
      <dsp:nvSpPr>
        <dsp:cNvPr id="0" name=""/>
        <dsp:cNvSpPr/>
      </dsp:nvSpPr>
      <dsp:spPr>
        <a:xfrm>
          <a:off x="6002773" y="1328118"/>
          <a:ext cx="1079232"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31" tIns="165100" rIns="85131" bIns="165100" numCol="1" spcCol="1270" anchor="t" anchorCtr="0">
          <a:noAutofit/>
        </a:bodyPr>
        <a:lstStyle/>
        <a:p>
          <a:pPr marL="0" lvl="0" indent="0" algn="l" defTabSz="533400">
            <a:lnSpc>
              <a:spcPct val="90000"/>
            </a:lnSpc>
            <a:spcBef>
              <a:spcPct val="0"/>
            </a:spcBef>
            <a:spcAft>
              <a:spcPct val="35000"/>
            </a:spcAft>
            <a:buNone/>
          </a:pPr>
          <a:r>
            <a:rPr lang="en-US" sz="1200" kern="1200" dirty="0"/>
            <a:t>Keep</a:t>
          </a:r>
        </a:p>
        <a:p>
          <a:pPr marL="57150" lvl="1" indent="-57150" algn="l" defTabSz="488950">
            <a:lnSpc>
              <a:spcPct val="90000"/>
            </a:lnSpc>
            <a:spcBef>
              <a:spcPct val="0"/>
            </a:spcBef>
            <a:spcAft>
              <a:spcPct val="15000"/>
            </a:spcAft>
            <a:buChar char="•"/>
          </a:pPr>
          <a:r>
            <a:rPr lang="en-US" sz="1100" kern="1200" dirty="0"/>
            <a:t>Planned Community regulations but move them to an appendix. </a:t>
          </a:r>
        </a:p>
      </dsp:txBody>
      <dsp:txXfrm>
        <a:off x="6002773" y="1543964"/>
        <a:ext cx="1079232" cy="17497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64000-5E20-4CE2-9B19-6EA6295300DF}">
      <dsp:nvSpPr>
        <dsp:cNvPr id="0" name=""/>
        <dsp:cNvSpPr/>
      </dsp:nvSpPr>
      <dsp:spPr>
        <a:xfrm>
          <a:off x="2081" y="371372"/>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Recalibrate densities within newly revised and defined residential districts to provide for more diverse housing options. </a:t>
          </a:r>
          <a:endParaRPr lang="en-US" sz="1100" kern="1200"/>
        </a:p>
      </dsp:txBody>
      <dsp:txXfrm>
        <a:off x="2081" y="371372"/>
        <a:ext cx="1651469" cy="990881"/>
      </dsp:txXfrm>
    </dsp:sp>
    <dsp:sp modelId="{46F71657-2463-4993-A29A-7C3275686D30}">
      <dsp:nvSpPr>
        <dsp:cNvPr id="0" name=""/>
        <dsp:cNvSpPr/>
      </dsp:nvSpPr>
      <dsp:spPr>
        <a:xfrm>
          <a:off x="1818697" y="371372"/>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Consider implementing maximum impervious surface coverage requirements in all districts</a:t>
          </a:r>
          <a:endParaRPr lang="en-US" sz="1100" kern="1200"/>
        </a:p>
      </dsp:txBody>
      <dsp:txXfrm>
        <a:off x="1818697" y="371372"/>
        <a:ext cx="1651469" cy="990881"/>
      </dsp:txXfrm>
    </dsp:sp>
    <dsp:sp modelId="{9DA90914-E45F-48CE-949A-F5F0C6BA376A}">
      <dsp:nvSpPr>
        <dsp:cNvPr id="0" name=""/>
        <dsp:cNvSpPr/>
      </dsp:nvSpPr>
      <dsp:spPr>
        <a:xfrm>
          <a:off x="3635313" y="371372"/>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Provide clear dimensional tables, measurements, and graphics</a:t>
          </a:r>
          <a:endParaRPr lang="en-US" sz="1100" kern="1200"/>
        </a:p>
      </dsp:txBody>
      <dsp:txXfrm>
        <a:off x="3635313" y="371372"/>
        <a:ext cx="1651469" cy="990881"/>
      </dsp:txXfrm>
    </dsp:sp>
    <dsp:sp modelId="{1A9A798A-50E3-4203-9A1E-3AEF1A4AB0ED}">
      <dsp:nvSpPr>
        <dsp:cNvPr id="0" name=""/>
        <dsp:cNvSpPr/>
      </dsp:nvSpPr>
      <dsp:spPr>
        <a:xfrm>
          <a:off x="5451930" y="371372"/>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Consider using floor area ratio to limit bulk in commercial and industrial districts</a:t>
          </a:r>
          <a:endParaRPr lang="en-US" sz="1100" kern="1200"/>
        </a:p>
      </dsp:txBody>
      <dsp:txXfrm>
        <a:off x="5451930" y="371372"/>
        <a:ext cx="1651469" cy="990881"/>
      </dsp:txXfrm>
    </dsp:sp>
    <dsp:sp modelId="{7FE6DBE4-335A-446C-A9E3-E728C8203BF4}">
      <dsp:nvSpPr>
        <dsp:cNvPr id="0" name=""/>
        <dsp:cNvSpPr/>
      </dsp:nvSpPr>
      <dsp:spPr>
        <a:xfrm>
          <a:off x="2081" y="1527400"/>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dirty="0"/>
            <a:t>Provide flexible setbacks within different residential districts that provide a range of housing options to address housing affordability</a:t>
          </a:r>
          <a:endParaRPr lang="en-US" sz="1100" kern="1200" dirty="0"/>
        </a:p>
      </dsp:txBody>
      <dsp:txXfrm>
        <a:off x="2081" y="1527400"/>
        <a:ext cx="1651469" cy="990881"/>
      </dsp:txXfrm>
    </dsp:sp>
    <dsp:sp modelId="{F438E488-97A8-428E-9C75-A3E3E9931966}">
      <dsp:nvSpPr>
        <dsp:cNvPr id="0" name=""/>
        <dsp:cNvSpPr/>
      </dsp:nvSpPr>
      <dsp:spPr>
        <a:xfrm>
          <a:off x="1818697" y="1527400"/>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Reduce or right-size minimum parking requirements. </a:t>
          </a:r>
          <a:endParaRPr lang="en-US" sz="1100" kern="1200"/>
        </a:p>
      </dsp:txBody>
      <dsp:txXfrm>
        <a:off x="1818697" y="1527400"/>
        <a:ext cx="1651469" cy="990881"/>
      </dsp:txXfrm>
    </dsp:sp>
    <dsp:sp modelId="{5D3DD021-8A87-42C4-B2BF-FE25314719D3}">
      <dsp:nvSpPr>
        <dsp:cNvPr id="0" name=""/>
        <dsp:cNvSpPr/>
      </dsp:nvSpPr>
      <dsp:spPr>
        <a:xfrm>
          <a:off x="3635313" y="1527400"/>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dirty="0"/>
            <a:t>Add an administrative process for minor adjustments to parking standards on a project-specific basis. </a:t>
          </a:r>
          <a:endParaRPr lang="en-US" sz="1100" kern="1200" dirty="0"/>
        </a:p>
      </dsp:txBody>
      <dsp:txXfrm>
        <a:off x="3635313" y="1527400"/>
        <a:ext cx="1651469" cy="990881"/>
      </dsp:txXfrm>
    </dsp:sp>
    <dsp:sp modelId="{2220FF24-33C6-4F1A-BC2C-71631F6C5ED7}">
      <dsp:nvSpPr>
        <dsp:cNvPr id="0" name=""/>
        <dsp:cNvSpPr/>
      </dsp:nvSpPr>
      <dsp:spPr>
        <a:xfrm>
          <a:off x="5451930" y="1527400"/>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Establish adequate public facilities regulations to control new development in unincorporated Ada County </a:t>
          </a:r>
          <a:endParaRPr lang="en-US" sz="1100" kern="1200" dirty="0"/>
        </a:p>
      </dsp:txBody>
      <dsp:txXfrm>
        <a:off x="5451930" y="1527400"/>
        <a:ext cx="1651469" cy="990881"/>
      </dsp:txXfrm>
    </dsp:sp>
    <dsp:sp modelId="{B6B20CAE-917C-4416-8CE0-897A54D5A8D1}">
      <dsp:nvSpPr>
        <dsp:cNvPr id="0" name=""/>
        <dsp:cNvSpPr/>
      </dsp:nvSpPr>
      <dsp:spPr>
        <a:xfrm>
          <a:off x="2081" y="2683429"/>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Simplify the point system and landscaping requirements by using effective graphics. </a:t>
          </a:r>
          <a:endParaRPr lang="en-US" sz="1100" kern="1200"/>
        </a:p>
      </dsp:txBody>
      <dsp:txXfrm>
        <a:off x="2081" y="2683429"/>
        <a:ext cx="1651469" cy="990881"/>
      </dsp:txXfrm>
    </dsp:sp>
    <dsp:sp modelId="{7A1FDF81-DAC5-4B61-A743-B3770C93FA9E}">
      <dsp:nvSpPr>
        <dsp:cNvPr id="0" name=""/>
        <dsp:cNvSpPr/>
      </dsp:nvSpPr>
      <dsp:spPr>
        <a:xfrm>
          <a:off x="1818697" y="2683429"/>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Consider further regulating the placement of landscaping on a site while establishing more context-sensitive landscaping regulations. </a:t>
          </a:r>
          <a:endParaRPr lang="en-US" sz="1100" kern="1200"/>
        </a:p>
      </dsp:txBody>
      <dsp:txXfrm>
        <a:off x="1818697" y="2683429"/>
        <a:ext cx="1651469" cy="990881"/>
      </dsp:txXfrm>
    </dsp:sp>
    <dsp:sp modelId="{00E52C32-72D1-4EA2-A701-7E40FB768229}">
      <dsp:nvSpPr>
        <dsp:cNvPr id="0" name=""/>
        <dsp:cNvSpPr/>
      </dsp:nvSpPr>
      <dsp:spPr>
        <a:xfrm>
          <a:off x="3635313" y="2683429"/>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Implement xeriscape landscaping options for non-irrigated developments. </a:t>
          </a:r>
          <a:endParaRPr lang="en-US" sz="1100" kern="1200"/>
        </a:p>
      </dsp:txBody>
      <dsp:txXfrm>
        <a:off x="3635313" y="2683429"/>
        <a:ext cx="1651469" cy="990881"/>
      </dsp:txXfrm>
    </dsp:sp>
    <dsp:sp modelId="{F500F141-A07D-4308-977D-91AFA42F769D}">
      <dsp:nvSpPr>
        <dsp:cNvPr id="0" name=""/>
        <dsp:cNvSpPr/>
      </dsp:nvSpPr>
      <dsp:spPr>
        <a:xfrm>
          <a:off x="5451930" y="2683429"/>
          <a:ext cx="1651469" cy="990881"/>
        </a:xfrm>
        <a:prstGeom prst="rect">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baseline="0"/>
            <a:t>Revise the sign regulations and create regulations that meet content neutrality standards. </a:t>
          </a:r>
          <a:endParaRPr lang="en-US" sz="1100" kern="1200"/>
        </a:p>
      </dsp:txBody>
      <dsp:txXfrm>
        <a:off x="5451930" y="2683429"/>
        <a:ext cx="1651469" cy="9908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B46B2-61B1-411E-976B-87EBA76B82D3}">
      <dsp:nvSpPr>
        <dsp:cNvPr id="0" name=""/>
        <dsp:cNvSpPr/>
      </dsp:nvSpPr>
      <dsp:spPr>
        <a:xfrm>
          <a:off x="0" y="3737827"/>
          <a:ext cx="1776370" cy="306685"/>
        </a:xfrm>
        <a:prstGeom prst="rect">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Remove</a:t>
          </a:r>
        </a:p>
      </dsp:txBody>
      <dsp:txXfrm>
        <a:off x="0" y="3737827"/>
        <a:ext cx="1776370" cy="306685"/>
      </dsp:txXfrm>
    </dsp:sp>
    <dsp:sp modelId="{296C9D4D-A4E2-408B-BA45-8F33017822AA}">
      <dsp:nvSpPr>
        <dsp:cNvPr id="0" name=""/>
        <dsp:cNvSpPr/>
      </dsp:nvSpPr>
      <dsp:spPr>
        <a:xfrm>
          <a:off x="1776370" y="3737827"/>
          <a:ext cx="5329110" cy="306685"/>
        </a:xfrm>
        <a:prstGeom prst="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Remove stipulations that require ADU dwellers to be directly related to the primary dwelling owners. </a:t>
          </a:r>
        </a:p>
      </dsp:txBody>
      <dsp:txXfrm>
        <a:off x="1776370" y="3737827"/>
        <a:ext cx="5329110" cy="306685"/>
      </dsp:txXfrm>
    </dsp:sp>
    <dsp:sp modelId="{1BD4FA15-89DD-4930-968C-D3713853A8CA}">
      <dsp:nvSpPr>
        <dsp:cNvPr id="0" name=""/>
        <dsp:cNvSpPr/>
      </dsp:nvSpPr>
      <dsp:spPr>
        <a:xfrm rot="10800000">
          <a:off x="0" y="3270745"/>
          <a:ext cx="1776370" cy="471682"/>
        </a:xfrm>
        <a:prstGeom prst="upArrowCallout">
          <a:avLst>
            <a:gd name="adj1" fmla="val 5000"/>
            <a:gd name="adj2" fmla="val 10000"/>
            <a:gd name="adj3" fmla="val 15000"/>
            <a:gd name="adj4" fmla="val 64977"/>
          </a:avLst>
        </a:prstGeom>
        <a:solidFill>
          <a:schemeClr val="accent5">
            <a:hueOff val="399126"/>
            <a:satOff val="-383"/>
            <a:lumOff val="-2524"/>
            <a:alphaOff val="0"/>
          </a:schemeClr>
        </a:solidFill>
        <a:ln w="22225" cap="rnd" cmpd="sng" algn="ctr">
          <a:solidFill>
            <a:schemeClr val="accent5">
              <a:hueOff val="399126"/>
              <a:satOff val="-383"/>
              <a:lumOff val="-252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Provide</a:t>
          </a:r>
        </a:p>
      </dsp:txBody>
      <dsp:txXfrm rot="-10800000">
        <a:off x="0" y="3270745"/>
        <a:ext cx="1776370" cy="306593"/>
      </dsp:txXfrm>
    </dsp:sp>
    <dsp:sp modelId="{34DEE4BA-78DA-4E07-84AE-DA9636946360}">
      <dsp:nvSpPr>
        <dsp:cNvPr id="0" name=""/>
        <dsp:cNvSpPr/>
      </dsp:nvSpPr>
      <dsp:spPr>
        <a:xfrm>
          <a:off x="1776370" y="3270745"/>
          <a:ext cx="5329110" cy="306593"/>
        </a:xfrm>
        <a:prstGeom prst="rect">
          <a:avLst/>
        </a:prstGeom>
        <a:solidFill>
          <a:schemeClr val="accent5">
            <a:tint val="40000"/>
            <a:alpha val="90000"/>
            <a:hueOff val="325850"/>
            <a:satOff val="-2092"/>
            <a:lumOff val="-530"/>
            <a:alphaOff val="0"/>
          </a:schemeClr>
        </a:solidFill>
        <a:ln w="22225" cap="rnd" cmpd="sng" algn="ctr">
          <a:solidFill>
            <a:schemeClr val="accent5">
              <a:tint val="40000"/>
              <a:alpha val="90000"/>
              <a:hueOff val="325850"/>
              <a:satOff val="-2092"/>
              <a:lumOff val="-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Provide clear regulations and dimensional standards for ADUs in applicable zoning districts.  </a:t>
          </a:r>
        </a:p>
      </dsp:txBody>
      <dsp:txXfrm>
        <a:off x="1776370" y="3270745"/>
        <a:ext cx="5329110" cy="306593"/>
      </dsp:txXfrm>
    </dsp:sp>
    <dsp:sp modelId="{7CF57675-BAF6-4F00-8D0D-EEAECF62D9AB}">
      <dsp:nvSpPr>
        <dsp:cNvPr id="0" name=""/>
        <dsp:cNvSpPr/>
      </dsp:nvSpPr>
      <dsp:spPr>
        <a:xfrm rot="10800000">
          <a:off x="0" y="2803663"/>
          <a:ext cx="1776370" cy="471682"/>
        </a:xfrm>
        <a:prstGeom prst="upArrowCallout">
          <a:avLst>
            <a:gd name="adj1" fmla="val 5000"/>
            <a:gd name="adj2" fmla="val 10000"/>
            <a:gd name="adj3" fmla="val 15000"/>
            <a:gd name="adj4" fmla="val 64977"/>
          </a:avLst>
        </a:prstGeom>
        <a:solidFill>
          <a:schemeClr val="accent5">
            <a:hueOff val="798252"/>
            <a:satOff val="-766"/>
            <a:lumOff val="-5049"/>
            <a:alphaOff val="0"/>
          </a:schemeClr>
        </a:solidFill>
        <a:ln w="22225" cap="rnd" cmpd="sng" algn="ctr">
          <a:solidFill>
            <a:schemeClr val="accent5">
              <a:hueOff val="798252"/>
              <a:satOff val="-766"/>
              <a:lumOff val="-504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Update</a:t>
          </a:r>
        </a:p>
      </dsp:txBody>
      <dsp:txXfrm rot="-10800000">
        <a:off x="0" y="2803663"/>
        <a:ext cx="1776370" cy="306593"/>
      </dsp:txXfrm>
    </dsp:sp>
    <dsp:sp modelId="{B2FFF3A4-0406-4165-8E82-1C88DBC0F989}">
      <dsp:nvSpPr>
        <dsp:cNvPr id="0" name=""/>
        <dsp:cNvSpPr/>
      </dsp:nvSpPr>
      <dsp:spPr>
        <a:xfrm>
          <a:off x="1776370" y="2803663"/>
          <a:ext cx="5329110" cy="306593"/>
        </a:xfrm>
        <a:prstGeom prst="rect">
          <a:avLst/>
        </a:prstGeom>
        <a:solidFill>
          <a:schemeClr val="accent5">
            <a:tint val="40000"/>
            <a:alpha val="90000"/>
            <a:hueOff val="651700"/>
            <a:satOff val="-4183"/>
            <a:lumOff val="-1059"/>
            <a:alphaOff val="0"/>
          </a:schemeClr>
        </a:solidFill>
        <a:ln w="22225" cap="rnd" cmpd="sng" algn="ctr">
          <a:solidFill>
            <a:schemeClr val="accent5">
              <a:tint val="40000"/>
              <a:alpha val="90000"/>
              <a:hueOff val="651700"/>
              <a:satOff val="-4183"/>
              <a:lumOff val="-1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dirty="0"/>
            <a:t>Update housing uses and definitions and implement MMH concepts. </a:t>
          </a:r>
        </a:p>
      </dsp:txBody>
      <dsp:txXfrm>
        <a:off x="1776370" y="2803663"/>
        <a:ext cx="5329110" cy="306593"/>
      </dsp:txXfrm>
    </dsp:sp>
    <dsp:sp modelId="{AB9D9571-16BD-4C6E-A473-2E2B93D0988E}">
      <dsp:nvSpPr>
        <dsp:cNvPr id="0" name=""/>
        <dsp:cNvSpPr/>
      </dsp:nvSpPr>
      <dsp:spPr>
        <a:xfrm rot="10800000">
          <a:off x="0" y="2336580"/>
          <a:ext cx="1776370" cy="471682"/>
        </a:xfrm>
        <a:prstGeom prst="upArrowCallout">
          <a:avLst>
            <a:gd name="adj1" fmla="val 5000"/>
            <a:gd name="adj2" fmla="val 10000"/>
            <a:gd name="adj3" fmla="val 15000"/>
            <a:gd name="adj4" fmla="val 64977"/>
          </a:avLst>
        </a:prstGeom>
        <a:solidFill>
          <a:schemeClr val="accent5">
            <a:hueOff val="1197378"/>
            <a:satOff val="-1148"/>
            <a:lumOff val="-7573"/>
            <a:alphaOff val="0"/>
          </a:schemeClr>
        </a:solidFill>
        <a:ln w="22225" cap="rnd" cmpd="sng" algn="ctr">
          <a:solidFill>
            <a:schemeClr val="accent5">
              <a:hueOff val="1197378"/>
              <a:satOff val="-1148"/>
              <a:lumOff val="-757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Add</a:t>
          </a:r>
        </a:p>
      </dsp:txBody>
      <dsp:txXfrm rot="-10800000">
        <a:off x="0" y="2336580"/>
        <a:ext cx="1776370" cy="306593"/>
      </dsp:txXfrm>
    </dsp:sp>
    <dsp:sp modelId="{846A0CE4-55FE-496B-AC50-49C2BCA6ADB2}">
      <dsp:nvSpPr>
        <dsp:cNvPr id="0" name=""/>
        <dsp:cNvSpPr/>
      </dsp:nvSpPr>
      <dsp:spPr>
        <a:xfrm>
          <a:off x="1776370" y="2336580"/>
          <a:ext cx="5329110" cy="306593"/>
        </a:xfrm>
        <a:prstGeom prst="rect">
          <a:avLst/>
        </a:prstGeom>
        <a:solidFill>
          <a:schemeClr val="accent5">
            <a:tint val="40000"/>
            <a:alpha val="90000"/>
            <a:hueOff val="977549"/>
            <a:satOff val="-6275"/>
            <a:lumOff val="-1589"/>
            <a:alphaOff val="0"/>
          </a:schemeClr>
        </a:solidFill>
        <a:ln w="22225" cap="rnd" cmpd="sng" algn="ctr">
          <a:solidFill>
            <a:schemeClr val="accent5">
              <a:tint val="40000"/>
              <a:alpha val="90000"/>
              <a:hueOff val="977549"/>
              <a:satOff val="-6275"/>
              <a:lumOff val="-15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Add an agritourism or agritainment use to capture special uses (wineries, riding arenas, wedding/event centers) associated with rural context. </a:t>
          </a:r>
        </a:p>
      </dsp:txBody>
      <dsp:txXfrm>
        <a:off x="1776370" y="2336580"/>
        <a:ext cx="5329110" cy="306593"/>
      </dsp:txXfrm>
    </dsp:sp>
    <dsp:sp modelId="{90233DE9-E581-4C2C-9D67-A4C64A4A5DEB}">
      <dsp:nvSpPr>
        <dsp:cNvPr id="0" name=""/>
        <dsp:cNvSpPr/>
      </dsp:nvSpPr>
      <dsp:spPr>
        <a:xfrm rot="10800000">
          <a:off x="0" y="1869498"/>
          <a:ext cx="1776370" cy="471682"/>
        </a:xfrm>
        <a:prstGeom prst="upArrowCallout">
          <a:avLst>
            <a:gd name="adj1" fmla="val 5000"/>
            <a:gd name="adj2" fmla="val 10000"/>
            <a:gd name="adj3" fmla="val 15000"/>
            <a:gd name="adj4" fmla="val 64977"/>
          </a:avLst>
        </a:prstGeom>
        <a:solidFill>
          <a:schemeClr val="accent5">
            <a:hueOff val="1596505"/>
            <a:satOff val="-1531"/>
            <a:lumOff val="-10098"/>
            <a:alphaOff val="0"/>
          </a:schemeClr>
        </a:solidFill>
        <a:ln w="22225" cap="rnd" cmpd="sng" algn="ctr">
          <a:solidFill>
            <a:schemeClr val="accent5">
              <a:hueOff val="1596505"/>
              <a:satOff val="-1531"/>
              <a:lumOff val="-1009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Review</a:t>
          </a:r>
        </a:p>
      </dsp:txBody>
      <dsp:txXfrm rot="-10800000">
        <a:off x="0" y="1869498"/>
        <a:ext cx="1776370" cy="306593"/>
      </dsp:txXfrm>
    </dsp:sp>
    <dsp:sp modelId="{E97A7CE8-D5CA-4C9E-A7A4-995648E3153C}">
      <dsp:nvSpPr>
        <dsp:cNvPr id="0" name=""/>
        <dsp:cNvSpPr/>
      </dsp:nvSpPr>
      <dsp:spPr>
        <a:xfrm>
          <a:off x="1776370" y="1869498"/>
          <a:ext cx="5329110" cy="306593"/>
        </a:xfrm>
        <a:prstGeom prst="rect">
          <a:avLst/>
        </a:prstGeom>
        <a:solidFill>
          <a:schemeClr val="accent5">
            <a:tint val="40000"/>
            <a:alpha val="90000"/>
            <a:hueOff val="1303399"/>
            <a:satOff val="-8366"/>
            <a:lumOff val="-2119"/>
            <a:alphaOff val="0"/>
          </a:schemeClr>
        </a:solidFill>
        <a:ln w="22225" cap="rnd" cmpd="sng" algn="ctr">
          <a:solidFill>
            <a:schemeClr val="accent5">
              <a:tint val="40000"/>
              <a:alpha val="90000"/>
              <a:hueOff val="1303399"/>
              <a:satOff val="-8366"/>
              <a:lumOff val="-21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Review use definitions and amend appropriately by providing simple and clear definitions that fully encompass a particular use. </a:t>
          </a:r>
        </a:p>
      </dsp:txBody>
      <dsp:txXfrm>
        <a:off x="1776370" y="1869498"/>
        <a:ext cx="5329110" cy="306593"/>
      </dsp:txXfrm>
    </dsp:sp>
    <dsp:sp modelId="{E209E9C7-A80D-4425-814A-2E0074F0A724}">
      <dsp:nvSpPr>
        <dsp:cNvPr id="0" name=""/>
        <dsp:cNvSpPr/>
      </dsp:nvSpPr>
      <dsp:spPr>
        <a:xfrm rot="10800000">
          <a:off x="0" y="1402416"/>
          <a:ext cx="1776370" cy="471682"/>
        </a:xfrm>
        <a:prstGeom prst="upArrowCallout">
          <a:avLst>
            <a:gd name="adj1" fmla="val 5000"/>
            <a:gd name="adj2" fmla="val 10000"/>
            <a:gd name="adj3" fmla="val 15000"/>
            <a:gd name="adj4" fmla="val 64977"/>
          </a:avLst>
        </a:prstGeom>
        <a:solidFill>
          <a:schemeClr val="accent5">
            <a:hueOff val="1995631"/>
            <a:satOff val="-1914"/>
            <a:lumOff val="-12622"/>
            <a:alphaOff val="0"/>
          </a:schemeClr>
        </a:solidFill>
        <a:ln w="22225" cap="rnd" cmpd="sng" algn="ctr">
          <a:solidFill>
            <a:schemeClr val="accent5">
              <a:hueOff val="1995631"/>
              <a:satOff val="-1914"/>
              <a:lumOff val="-1262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Revise</a:t>
          </a:r>
        </a:p>
      </dsp:txBody>
      <dsp:txXfrm rot="-10800000">
        <a:off x="0" y="1402416"/>
        <a:ext cx="1776370" cy="306593"/>
      </dsp:txXfrm>
    </dsp:sp>
    <dsp:sp modelId="{00F1EFF6-9C55-4213-A1D0-D886FEA65B2B}">
      <dsp:nvSpPr>
        <dsp:cNvPr id="0" name=""/>
        <dsp:cNvSpPr/>
      </dsp:nvSpPr>
      <dsp:spPr>
        <a:xfrm>
          <a:off x="1776370" y="1402416"/>
          <a:ext cx="5329110" cy="306593"/>
        </a:xfrm>
        <a:prstGeom prst="rect">
          <a:avLst/>
        </a:prstGeom>
        <a:solidFill>
          <a:schemeClr val="accent5">
            <a:tint val="40000"/>
            <a:alpha val="90000"/>
            <a:hueOff val="1629249"/>
            <a:satOff val="-10458"/>
            <a:lumOff val="-2648"/>
            <a:alphaOff val="0"/>
          </a:schemeClr>
        </a:solidFill>
        <a:ln w="22225" cap="rnd" cmpd="sng" algn="ctr">
          <a:solidFill>
            <a:schemeClr val="accent5">
              <a:tint val="40000"/>
              <a:alpha val="90000"/>
              <a:hueOff val="1629249"/>
              <a:satOff val="-10458"/>
              <a:lumOff val="-26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Revise the specific use standards to avoid miscommunication with staff and the development community. </a:t>
          </a:r>
        </a:p>
      </dsp:txBody>
      <dsp:txXfrm>
        <a:off x="1776370" y="1402416"/>
        <a:ext cx="5329110" cy="306593"/>
      </dsp:txXfrm>
    </dsp:sp>
    <dsp:sp modelId="{2D83C231-B15C-4D67-9FB0-B8CCDCC70171}">
      <dsp:nvSpPr>
        <dsp:cNvPr id="0" name=""/>
        <dsp:cNvSpPr/>
      </dsp:nvSpPr>
      <dsp:spPr>
        <a:xfrm rot="10800000">
          <a:off x="0" y="935334"/>
          <a:ext cx="1776370" cy="471682"/>
        </a:xfrm>
        <a:prstGeom prst="upArrowCallout">
          <a:avLst>
            <a:gd name="adj1" fmla="val 5000"/>
            <a:gd name="adj2" fmla="val 10000"/>
            <a:gd name="adj3" fmla="val 15000"/>
            <a:gd name="adj4" fmla="val 64977"/>
          </a:avLst>
        </a:prstGeom>
        <a:solidFill>
          <a:schemeClr val="accent5">
            <a:hueOff val="2394757"/>
            <a:satOff val="-2297"/>
            <a:lumOff val="-15146"/>
            <a:alphaOff val="0"/>
          </a:schemeClr>
        </a:solidFill>
        <a:ln w="22225" cap="rnd" cmpd="sng" algn="ctr">
          <a:solidFill>
            <a:schemeClr val="accent5">
              <a:hueOff val="2394757"/>
              <a:satOff val="-2297"/>
              <a:lumOff val="-1514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Ensure</a:t>
          </a:r>
        </a:p>
      </dsp:txBody>
      <dsp:txXfrm rot="-10800000">
        <a:off x="0" y="935334"/>
        <a:ext cx="1776370" cy="306593"/>
      </dsp:txXfrm>
    </dsp:sp>
    <dsp:sp modelId="{6D98C080-BD1C-4E08-B05C-AAB03614E3F9}">
      <dsp:nvSpPr>
        <dsp:cNvPr id="0" name=""/>
        <dsp:cNvSpPr/>
      </dsp:nvSpPr>
      <dsp:spPr>
        <a:xfrm>
          <a:off x="1776370" y="935334"/>
          <a:ext cx="5329110" cy="306593"/>
        </a:xfrm>
        <a:prstGeom prst="rect">
          <a:avLst/>
        </a:prstGeom>
        <a:solidFill>
          <a:schemeClr val="accent5">
            <a:tint val="40000"/>
            <a:alpha val="90000"/>
            <a:hueOff val="1955099"/>
            <a:satOff val="-12550"/>
            <a:lumOff val="-3178"/>
            <a:alphaOff val="0"/>
          </a:schemeClr>
        </a:solidFill>
        <a:ln w="22225" cap="rnd" cmpd="sng" algn="ctr">
          <a:solidFill>
            <a:schemeClr val="accent5">
              <a:tint val="40000"/>
              <a:alpha val="90000"/>
              <a:hueOff val="1955099"/>
              <a:satOff val="-12550"/>
              <a:lumOff val="-31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Ensure all permitted uses are consistent with each district’s purpose. </a:t>
          </a:r>
        </a:p>
      </dsp:txBody>
      <dsp:txXfrm>
        <a:off x="1776370" y="935334"/>
        <a:ext cx="5329110" cy="306593"/>
      </dsp:txXfrm>
    </dsp:sp>
    <dsp:sp modelId="{D3B64834-9DC2-431F-9928-F444776748DF}">
      <dsp:nvSpPr>
        <dsp:cNvPr id="0" name=""/>
        <dsp:cNvSpPr/>
      </dsp:nvSpPr>
      <dsp:spPr>
        <a:xfrm rot="10800000">
          <a:off x="0" y="468251"/>
          <a:ext cx="1776370" cy="471682"/>
        </a:xfrm>
        <a:prstGeom prst="upArrowCallout">
          <a:avLst>
            <a:gd name="adj1" fmla="val 5000"/>
            <a:gd name="adj2" fmla="val 10000"/>
            <a:gd name="adj3" fmla="val 15000"/>
            <a:gd name="adj4" fmla="val 64977"/>
          </a:avLst>
        </a:prstGeom>
        <a:solidFill>
          <a:schemeClr val="accent5">
            <a:hueOff val="2793883"/>
            <a:satOff val="-2679"/>
            <a:lumOff val="-17671"/>
            <a:alphaOff val="0"/>
          </a:schemeClr>
        </a:solidFill>
        <a:ln w="22225" cap="rnd" cmpd="sng" algn="ctr">
          <a:solidFill>
            <a:schemeClr val="accent5">
              <a:hueOff val="2793883"/>
              <a:satOff val="-2679"/>
              <a:lumOff val="-1767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Review</a:t>
          </a:r>
        </a:p>
      </dsp:txBody>
      <dsp:txXfrm rot="-10800000">
        <a:off x="0" y="468251"/>
        <a:ext cx="1776370" cy="306593"/>
      </dsp:txXfrm>
    </dsp:sp>
    <dsp:sp modelId="{514E178A-4F8F-44FD-8062-D2A6CEE2D4F5}">
      <dsp:nvSpPr>
        <dsp:cNvPr id="0" name=""/>
        <dsp:cNvSpPr/>
      </dsp:nvSpPr>
      <dsp:spPr>
        <a:xfrm>
          <a:off x="1776370" y="468251"/>
          <a:ext cx="5329110" cy="306593"/>
        </a:xfrm>
        <a:prstGeom prst="rect">
          <a:avLst/>
        </a:prstGeom>
        <a:solidFill>
          <a:schemeClr val="accent5">
            <a:tint val="40000"/>
            <a:alpha val="90000"/>
            <a:hueOff val="2280948"/>
            <a:satOff val="-14641"/>
            <a:lumOff val="-3707"/>
            <a:alphaOff val="0"/>
          </a:schemeClr>
        </a:solidFill>
        <a:ln w="22225" cap="rnd" cmpd="sng" algn="ctr">
          <a:solidFill>
            <a:schemeClr val="accent5">
              <a:tint val="40000"/>
              <a:alpha val="90000"/>
              <a:hueOff val="2280948"/>
              <a:satOff val="-14641"/>
              <a:lumOff val="-37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Review permitted and conditional uses in all districts, especially for frequent conditional use applications. </a:t>
          </a:r>
        </a:p>
      </dsp:txBody>
      <dsp:txXfrm>
        <a:off x="1776370" y="468251"/>
        <a:ext cx="5329110" cy="306593"/>
      </dsp:txXfrm>
    </dsp:sp>
    <dsp:sp modelId="{CC2EDBAF-2903-442F-826C-3FB071209C24}">
      <dsp:nvSpPr>
        <dsp:cNvPr id="0" name=""/>
        <dsp:cNvSpPr/>
      </dsp:nvSpPr>
      <dsp:spPr>
        <a:xfrm rot="10800000">
          <a:off x="0" y="1169"/>
          <a:ext cx="1776370" cy="471682"/>
        </a:xfrm>
        <a:prstGeom prst="upArrowCallout">
          <a:avLst>
            <a:gd name="adj1" fmla="val 5000"/>
            <a:gd name="adj2" fmla="val 10000"/>
            <a:gd name="adj3" fmla="val 15000"/>
            <a:gd name="adj4" fmla="val 64977"/>
          </a:avLst>
        </a:prstGeom>
        <a:solidFill>
          <a:schemeClr val="accent5">
            <a:hueOff val="3193009"/>
            <a:satOff val="-3062"/>
            <a:lumOff val="-20195"/>
            <a:alphaOff val="0"/>
          </a:schemeClr>
        </a:solidFill>
        <a:ln w="22225" cap="rnd" cmpd="sng" algn="ctr">
          <a:solidFill>
            <a:schemeClr val="accent5">
              <a:hueOff val="3193009"/>
              <a:satOff val="-3062"/>
              <a:lumOff val="-2019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6335" tIns="92456" rIns="126335" bIns="92456" numCol="1" spcCol="1270" anchor="ctr" anchorCtr="0">
          <a:noAutofit/>
        </a:bodyPr>
        <a:lstStyle/>
        <a:p>
          <a:pPr marL="0" lvl="0" indent="0" algn="ctr" defTabSz="577850">
            <a:lnSpc>
              <a:spcPct val="90000"/>
            </a:lnSpc>
            <a:spcBef>
              <a:spcPct val="0"/>
            </a:spcBef>
            <a:spcAft>
              <a:spcPct val="35000"/>
            </a:spcAft>
            <a:buNone/>
          </a:pPr>
          <a:r>
            <a:rPr lang="en-US" sz="1300" kern="1200"/>
            <a:t>Ensure</a:t>
          </a:r>
        </a:p>
      </dsp:txBody>
      <dsp:txXfrm rot="-10800000">
        <a:off x="0" y="1169"/>
        <a:ext cx="1776370" cy="306593"/>
      </dsp:txXfrm>
    </dsp:sp>
    <dsp:sp modelId="{6617CA5D-2B26-4292-B784-A21BA34E422A}">
      <dsp:nvSpPr>
        <dsp:cNvPr id="0" name=""/>
        <dsp:cNvSpPr/>
      </dsp:nvSpPr>
      <dsp:spPr>
        <a:xfrm>
          <a:off x="1776370" y="1169"/>
          <a:ext cx="5329110" cy="306593"/>
        </a:xfrm>
        <a:prstGeom prst="rect">
          <a:avLst/>
        </a:prstGeom>
        <a:solidFill>
          <a:schemeClr val="accent5">
            <a:tint val="40000"/>
            <a:alpha val="90000"/>
            <a:hueOff val="2606798"/>
            <a:satOff val="-16733"/>
            <a:lumOff val="-4237"/>
            <a:alphaOff val="0"/>
          </a:schemeClr>
        </a:solidFill>
        <a:ln w="22225" cap="rnd" cmpd="sng" algn="ctr">
          <a:solidFill>
            <a:schemeClr val="accent5">
              <a:tint val="40000"/>
              <a:alpha val="90000"/>
              <a:hueOff val="2606798"/>
              <a:satOff val="-16733"/>
              <a:lumOff val="-42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100" tIns="139700" rIns="108100" bIns="139700" numCol="1" spcCol="1270" anchor="ctr" anchorCtr="0">
          <a:noAutofit/>
        </a:bodyPr>
        <a:lstStyle/>
        <a:p>
          <a:pPr marL="0" lvl="0" indent="0" algn="l" defTabSz="488950">
            <a:lnSpc>
              <a:spcPct val="90000"/>
            </a:lnSpc>
            <a:spcBef>
              <a:spcPct val="0"/>
            </a:spcBef>
            <a:spcAft>
              <a:spcPct val="35000"/>
            </a:spcAft>
            <a:buNone/>
          </a:pPr>
          <a:r>
            <a:rPr lang="en-US" sz="1100" kern="1200"/>
            <a:t>Ensure the list of permitted uses is as complete as possible in one use matrix. </a:t>
          </a:r>
        </a:p>
      </dsp:txBody>
      <dsp:txXfrm>
        <a:off x="1776370" y="1169"/>
        <a:ext cx="5329110" cy="3065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96A3B-BBEA-43B3-8264-845D95E0B28A}">
      <dsp:nvSpPr>
        <dsp:cNvPr id="0" name=""/>
        <dsp:cNvSpPr/>
      </dsp:nvSpPr>
      <dsp:spPr>
        <a:xfrm>
          <a:off x="7388" y="809136"/>
          <a:ext cx="1229038" cy="368711"/>
        </a:xfrm>
        <a:prstGeom prst="chevron">
          <a:avLst>
            <a:gd name="adj" fmla="val 3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txBody>
        <a:bodyPr spcFirstLastPara="0" vert="horz" wrap="square" lIns="45526" tIns="45526" rIns="45526" bIns="45526" numCol="1" spcCol="1270" anchor="ctr" anchorCtr="0">
          <a:noAutofit/>
        </a:bodyPr>
        <a:lstStyle/>
        <a:p>
          <a:pPr marL="0" lvl="0" indent="0" algn="ctr" defTabSz="622300">
            <a:lnSpc>
              <a:spcPct val="90000"/>
            </a:lnSpc>
            <a:spcBef>
              <a:spcPct val="0"/>
            </a:spcBef>
            <a:spcAft>
              <a:spcPct val="35000"/>
            </a:spcAft>
            <a:buNone/>
          </a:pPr>
          <a:r>
            <a:rPr lang="en-US" sz="1400" kern="1200"/>
            <a:t>Consolidate</a:t>
          </a:r>
        </a:p>
      </dsp:txBody>
      <dsp:txXfrm>
        <a:off x="118001" y="809136"/>
        <a:ext cx="1007812" cy="368711"/>
      </dsp:txXfrm>
    </dsp:sp>
    <dsp:sp modelId="{59F43DF8-2CEB-44A0-BAD5-75EF4EB9F5E1}">
      <dsp:nvSpPr>
        <dsp:cNvPr id="0" name=""/>
        <dsp:cNvSpPr/>
      </dsp:nvSpPr>
      <dsp:spPr>
        <a:xfrm>
          <a:off x="7388" y="1177848"/>
          <a:ext cx="1118424" cy="2058698"/>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8380" tIns="88380" rIns="88380" bIns="176761" numCol="1" spcCol="1270" anchor="t" anchorCtr="0">
          <a:noAutofit/>
        </a:bodyPr>
        <a:lstStyle/>
        <a:p>
          <a:pPr marL="0" lvl="0" indent="0" algn="l" defTabSz="488950">
            <a:lnSpc>
              <a:spcPct val="90000"/>
            </a:lnSpc>
            <a:spcBef>
              <a:spcPct val="0"/>
            </a:spcBef>
            <a:spcAft>
              <a:spcPct val="35000"/>
            </a:spcAft>
            <a:buNone/>
          </a:pPr>
          <a:r>
            <a:rPr lang="en-US" sz="1100" kern="1200"/>
            <a:t>Consolidate all procedures into a single chapter</a:t>
          </a:r>
        </a:p>
      </dsp:txBody>
      <dsp:txXfrm>
        <a:off x="7388" y="1177848"/>
        <a:ext cx="1118424" cy="2058698"/>
      </dsp:txXfrm>
    </dsp:sp>
    <dsp:sp modelId="{08190885-9107-41E3-9352-216E1C93168B}">
      <dsp:nvSpPr>
        <dsp:cNvPr id="0" name=""/>
        <dsp:cNvSpPr/>
      </dsp:nvSpPr>
      <dsp:spPr>
        <a:xfrm>
          <a:off x="1200416" y="809136"/>
          <a:ext cx="1229038" cy="368711"/>
        </a:xfrm>
        <a:prstGeom prst="chevron">
          <a:avLst>
            <a:gd name="adj" fmla="val 3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txBody>
        <a:bodyPr spcFirstLastPara="0" vert="horz" wrap="square" lIns="45526" tIns="45526" rIns="45526" bIns="45526" numCol="1" spcCol="1270" anchor="ctr" anchorCtr="0">
          <a:noAutofit/>
        </a:bodyPr>
        <a:lstStyle/>
        <a:p>
          <a:pPr marL="0" lvl="0" indent="0" algn="ctr" defTabSz="622300">
            <a:lnSpc>
              <a:spcPct val="90000"/>
            </a:lnSpc>
            <a:spcBef>
              <a:spcPct val="0"/>
            </a:spcBef>
            <a:spcAft>
              <a:spcPct val="35000"/>
            </a:spcAft>
            <a:buNone/>
          </a:pPr>
          <a:r>
            <a:rPr lang="en-US" sz="1400" kern="1200"/>
            <a:t>Summarize</a:t>
          </a:r>
        </a:p>
      </dsp:txBody>
      <dsp:txXfrm>
        <a:off x="1311029" y="809136"/>
        <a:ext cx="1007812" cy="368711"/>
      </dsp:txXfrm>
    </dsp:sp>
    <dsp:sp modelId="{455A9FE4-5906-48A4-8EA6-1AB56FF65907}">
      <dsp:nvSpPr>
        <dsp:cNvPr id="0" name=""/>
        <dsp:cNvSpPr/>
      </dsp:nvSpPr>
      <dsp:spPr>
        <a:xfrm>
          <a:off x="1200416" y="1177848"/>
          <a:ext cx="1118424" cy="2058698"/>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8380" tIns="88380" rIns="88380" bIns="176761" numCol="1" spcCol="1270" anchor="t" anchorCtr="0">
          <a:noAutofit/>
        </a:bodyPr>
        <a:lstStyle/>
        <a:p>
          <a:pPr marL="0" lvl="0" indent="0" algn="l" defTabSz="488950">
            <a:lnSpc>
              <a:spcPct val="90000"/>
            </a:lnSpc>
            <a:spcBef>
              <a:spcPct val="0"/>
            </a:spcBef>
            <a:spcAft>
              <a:spcPct val="35000"/>
            </a:spcAft>
            <a:buNone/>
          </a:pPr>
          <a:r>
            <a:rPr lang="en-US" sz="1100" kern="1200"/>
            <a:t>Summarize the development approval processes in a table</a:t>
          </a:r>
        </a:p>
      </dsp:txBody>
      <dsp:txXfrm>
        <a:off x="1200416" y="1177848"/>
        <a:ext cx="1118424" cy="2058698"/>
      </dsp:txXfrm>
    </dsp:sp>
    <dsp:sp modelId="{F679A96E-32E3-43F9-A0C6-49754AEAEA7F}">
      <dsp:nvSpPr>
        <dsp:cNvPr id="0" name=""/>
        <dsp:cNvSpPr/>
      </dsp:nvSpPr>
      <dsp:spPr>
        <a:xfrm>
          <a:off x="2393445" y="809136"/>
          <a:ext cx="1229038" cy="368711"/>
        </a:xfrm>
        <a:prstGeom prst="chevron">
          <a:avLst>
            <a:gd name="adj" fmla="val 3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txBody>
        <a:bodyPr spcFirstLastPara="0" vert="horz" wrap="square" lIns="45526" tIns="45526" rIns="45526" bIns="45526" numCol="1" spcCol="1270" anchor="ctr" anchorCtr="0">
          <a:noAutofit/>
        </a:bodyPr>
        <a:lstStyle/>
        <a:p>
          <a:pPr marL="0" lvl="0" indent="0" algn="ctr" defTabSz="622300">
            <a:lnSpc>
              <a:spcPct val="90000"/>
            </a:lnSpc>
            <a:spcBef>
              <a:spcPct val="0"/>
            </a:spcBef>
            <a:spcAft>
              <a:spcPct val="35000"/>
            </a:spcAft>
            <a:buNone/>
          </a:pPr>
          <a:r>
            <a:rPr lang="en-US" sz="1400" kern="1200"/>
            <a:t>Map</a:t>
          </a:r>
        </a:p>
      </dsp:txBody>
      <dsp:txXfrm>
        <a:off x="2504058" y="809136"/>
        <a:ext cx="1007812" cy="368711"/>
      </dsp:txXfrm>
    </dsp:sp>
    <dsp:sp modelId="{DB3DDD5C-9670-428D-89A1-C90DCD02FD09}">
      <dsp:nvSpPr>
        <dsp:cNvPr id="0" name=""/>
        <dsp:cNvSpPr/>
      </dsp:nvSpPr>
      <dsp:spPr>
        <a:xfrm>
          <a:off x="2393445" y="1177848"/>
          <a:ext cx="1118424" cy="2058698"/>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8380" tIns="88380" rIns="88380" bIns="176761" numCol="1" spcCol="1270" anchor="t" anchorCtr="0">
          <a:noAutofit/>
        </a:bodyPr>
        <a:lstStyle/>
        <a:p>
          <a:pPr marL="0" lvl="0" indent="0" algn="l" defTabSz="488950">
            <a:lnSpc>
              <a:spcPct val="90000"/>
            </a:lnSpc>
            <a:spcBef>
              <a:spcPct val="0"/>
            </a:spcBef>
            <a:spcAft>
              <a:spcPct val="35000"/>
            </a:spcAft>
            <a:buNone/>
          </a:pPr>
          <a:r>
            <a:rPr lang="en-US" sz="1100" kern="1200"/>
            <a:t>Map each process with a common workflow with the following subsections</a:t>
          </a:r>
        </a:p>
      </dsp:txBody>
      <dsp:txXfrm>
        <a:off x="2393445" y="1177848"/>
        <a:ext cx="1118424" cy="2058698"/>
      </dsp:txXfrm>
    </dsp:sp>
    <dsp:sp modelId="{811FB850-1373-4136-98F8-D61BC632CBFD}">
      <dsp:nvSpPr>
        <dsp:cNvPr id="0" name=""/>
        <dsp:cNvSpPr/>
      </dsp:nvSpPr>
      <dsp:spPr>
        <a:xfrm>
          <a:off x="3586473" y="809136"/>
          <a:ext cx="1229038" cy="368711"/>
        </a:xfrm>
        <a:prstGeom prst="chevron">
          <a:avLst>
            <a:gd name="adj" fmla="val 3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txBody>
        <a:bodyPr spcFirstLastPara="0" vert="horz" wrap="square" lIns="45526" tIns="45526" rIns="45526" bIns="45526" numCol="1" spcCol="1270" anchor="ctr" anchorCtr="0">
          <a:noAutofit/>
        </a:bodyPr>
        <a:lstStyle/>
        <a:p>
          <a:pPr marL="0" lvl="0" indent="0" algn="ctr" defTabSz="622300">
            <a:lnSpc>
              <a:spcPct val="90000"/>
            </a:lnSpc>
            <a:spcBef>
              <a:spcPct val="0"/>
            </a:spcBef>
            <a:spcAft>
              <a:spcPct val="35000"/>
            </a:spcAft>
            <a:buNone/>
          </a:pPr>
          <a:r>
            <a:rPr lang="en-US" sz="1400" kern="1200"/>
            <a:t>Consolidate</a:t>
          </a:r>
        </a:p>
      </dsp:txBody>
      <dsp:txXfrm>
        <a:off x="3697086" y="809136"/>
        <a:ext cx="1007812" cy="368711"/>
      </dsp:txXfrm>
    </dsp:sp>
    <dsp:sp modelId="{2479D850-46E3-4329-9AC8-5E2583C2363F}">
      <dsp:nvSpPr>
        <dsp:cNvPr id="0" name=""/>
        <dsp:cNvSpPr/>
      </dsp:nvSpPr>
      <dsp:spPr>
        <a:xfrm>
          <a:off x="3586473" y="1177848"/>
          <a:ext cx="1118424" cy="2058698"/>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8380" tIns="88380" rIns="88380" bIns="176761" numCol="1" spcCol="1270" anchor="t" anchorCtr="0">
          <a:noAutofit/>
        </a:bodyPr>
        <a:lstStyle/>
        <a:p>
          <a:pPr marL="0" lvl="0" indent="0" algn="l" defTabSz="488950">
            <a:lnSpc>
              <a:spcPct val="90000"/>
            </a:lnSpc>
            <a:spcBef>
              <a:spcPct val="0"/>
            </a:spcBef>
            <a:spcAft>
              <a:spcPct val="35000"/>
            </a:spcAft>
            <a:buNone/>
          </a:pPr>
          <a:r>
            <a:rPr lang="en-US" sz="1100" kern="1200"/>
            <a:t>Consolidate the submittal requirements </a:t>
          </a:r>
        </a:p>
      </dsp:txBody>
      <dsp:txXfrm>
        <a:off x="3586473" y="1177848"/>
        <a:ext cx="1118424" cy="2058698"/>
      </dsp:txXfrm>
    </dsp:sp>
    <dsp:sp modelId="{AD459842-9887-461B-9DEE-88DDF4929262}">
      <dsp:nvSpPr>
        <dsp:cNvPr id="0" name=""/>
        <dsp:cNvSpPr/>
      </dsp:nvSpPr>
      <dsp:spPr>
        <a:xfrm>
          <a:off x="4779502" y="809136"/>
          <a:ext cx="1229038" cy="368711"/>
        </a:xfrm>
        <a:prstGeom prst="chevron">
          <a:avLst>
            <a:gd name="adj" fmla="val 3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txBody>
        <a:bodyPr spcFirstLastPara="0" vert="horz" wrap="square" lIns="45526" tIns="45526" rIns="45526" bIns="45526" numCol="1" spcCol="1270" anchor="ctr" anchorCtr="0">
          <a:noAutofit/>
        </a:bodyPr>
        <a:lstStyle/>
        <a:p>
          <a:pPr marL="0" lvl="0" indent="0" algn="ctr" defTabSz="622300">
            <a:lnSpc>
              <a:spcPct val="90000"/>
            </a:lnSpc>
            <a:spcBef>
              <a:spcPct val="0"/>
            </a:spcBef>
            <a:spcAft>
              <a:spcPct val="35000"/>
            </a:spcAft>
            <a:buNone/>
          </a:pPr>
          <a:r>
            <a:rPr lang="en-US" sz="1400" kern="1200"/>
            <a:t>Create</a:t>
          </a:r>
        </a:p>
      </dsp:txBody>
      <dsp:txXfrm>
        <a:off x="4890115" y="809136"/>
        <a:ext cx="1007812" cy="368711"/>
      </dsp:txXfrm>
    </dsp:sp>
    <dsp:sp modelId="{D71214F5-C4C1-44B8-ACED-BAFE9A23ED92}">
      <dsp:nvSpPr>
        <dsp:cNvPr id="0" name=""/>
        <dsp:cNvSpPr/>
      </dsp:nvSpPr>
      <dsp:spPr>
        <a:xfrm>
          <a:off x="4779502" y="1177848"/>
          <a:ext cx="1118424" cy="2058698"/>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8380" tIns="88380" rIns="88380" bIns="176761" numCol="1" spcCol="1270" anchor="t" anchorCtr="0">
          <a:noAutofit/>
        </a:bodyPr>
        <a:lstStyle/>
        <a:p>
          <a:pPr marL="0" lvl="0" indent="0" algn="l" defTabSz="488950">
            <a:lnSpc>
              <a:spcPct val="90000"/>
            </a:lnSpc>
            <a:spcBef>
              <a:spcPct val="0"/>
            </a:spcBef>
            <a:spcAft>
              <a:spcPct val="35000"/>
            </a:spcAft>
            <a:buNone/>
          </a:pPr>
          <a:r>
            <a:rPr lang="en-US" sz="1100" kern="1200"/>
            <a:t>Create a process for plat modifications</a:t>
          </a:r>
        </a:p>
      </dsp:txBody>
      <dsp:txXfrm>
        <a:off x="4779502" y="1177848"/>
        <a:ext cx="1118424" cy="2058698"/>
      </dsp:txXfrm>
    </dsp:sp>
    <dsp:sp modelId="{949C1E15-27D7-4EF5-B832-B1FA8E64A8FA}">
      <dsp:nvSpPr>
        <dsp:cNvPr id="0" name=""/>
        <dsp:cNvSpPr/>
      </dsp:nvSpPr>
      <dsp:spPr>
        <a:xfrm>
          <a:off x="5972530" y="809136"/>
          <a:ext cx="1229038" cy="368711"/>
        </a:xfrm>
        <a:prstGeom prst="chevron">
          <a:avLst>
            <a:gd name="adj" fmla="val 3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txBody>
        <a:bodyPr spcFirstLastPara="0" vert="horz" wrap="square" lIns="45526" tIns="45526" rIns="45526" bIns="45526" numCol="1" spcCol="1270" anchor="ctr" anchorCtr="0">
          <a:noAutofit/>
        </a:bodyPr>
        <a:lstStyle/>
        <a:p>
          <a:pPr marL="0" lvl="0" indent="0" algn="ctr" defTabSz="622300">
            <a:lnSpc>
              <a:spcPct val="90000"/>
            </a:lnSpc>
            <a:spcBef>
              <a:spcPct val="0"/>
            </a:spcBef>
            <a:spcAft>
              <a:spcPct val="35000"/>
            </a:spcAft>
            <a:buNone/>
          </a:pPr>
          <a:r>
            <a:rPr lang="en-US" sz="1400" kern="1200"/>
            <a:t>Create</a:t>
          </a:r>
        </a:p>
      </dsp:txBody>
      <dsp:txXfrm>
        <a:off x="6083143" y="809136"/>
        <a:ext cx="1007812" cy="368711"/>
      </dsp:txXfrm>
    </dsp:sp>
    <dsp:sp modelId="{D2117D45-FE9A-4C4E-A963-A4B4EFFE6CB2}">
      <dsp:nvSpPr>
        <dsp:cNvPr id="0" name=""/>
        <dsp:cNvSpPr/>
      </dsp:nvSpPr>
      <dsp:spPr>
        <a:xfrm>
          <a:off x="5972530" y="1177848"/>
          <a:ext cx="1118424" cy="2058698"/>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8380" tIns="88380" rIns="88380" bIns="176761" numCol="1" spcCol="1270" anchor="t" anchorCtr="0">
          <a:noAutofit/>
        </a:bodyPr>
        <a:lstStyle/>
        <a:p>
          <a:pPr marL="0" lvl="0" indent="0" algn="l" defTabSz="488950">
            <a:lnSpc>
              <a:spcPct val="90000"/>
            </a:lnSpc>
            <a:spcBef>
              <a:spcPct val="0"/>
            </a:spcBef>
            <a:spcAft>
              <a:spcPct val="35000"/>
            </a:spcAft>
            <a:buNone/>
          </a:pPr>
          <a:r>
            <a:rPr lang="en-US" sz="1100" kern="1200"/>
            <a:t>Create a specific, streamlined process for ADUs</a:t>
          </a:r>
        </a:p>
      </dsp:txBody>
      <dsp:txXfrm>
        <a:off x="5972530" y="1177848"/>
        <a:ext cx="1118424" cy="20586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66913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21850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chemeClr val="tx2"/>
                </a:solidFill>
                <a:latin typeface="+mn-lt"/>
              </a:rPr>
              <a:t>1) </a:t>
            </a:r>
            <a:r>
              <a:rPr lang="en-US" sz="1200" b="0" i="0" u="none" strike="noStrike" baseline="0" dirty="0">
                <a:solidFill>
                  <a:srgbClr val="4C4C4E"/>
                </a:solidFill>
                <a:latin typeface="+mn-lt"/>
              </a:rPr>
              <a:t>While this may make the list of permitted uses longer, it also minimizes the need for formal interpretations. The goal is to capture all uses without having an exhaustive use list. </a:t>
            </a:r>
          </a:p>
          <a:p>
            <a:r>
              <a:rPr lang="en-US" sz="1200" b="0" i="0" u="none" strike="noStrike" baseline="0" dirty="0">
                <a:solidFill>
                  <a:srgbClr val="4C4C4E"/>
                </a:solidFill>
                <a:latin typeface="+mn-lt"/>
              </a:rPr>
              <a:t>2) Conditional uses that are commonly discussed at public meetings could be revised to incorporate conditions that are commonly negotiated, rather than negotiating them on a case-by-case basis. </a:t>
            </a:r>
          </a:p>
          <a:p>
            <a:r>
              <a:rPr lang="en-US" sz="1200" b="0" i="0" u="none" strike="noStrike" baseline="0" dirty="0">
                <a:solidFill>
                  <a:srgbClr val="4C4C4E"/>
                </a:solidFill>
                <a:latin typeface="+mn-lt"/>
              </a:rPr>
              <a:t>3) It is imperative that the use list aligns with each district’s intent to provide land use compatibility. A permitted use that does not fit the district’s characteristics can create an erratic built environment. </a:t>
            </a:r>
          </a:p>
          <a:p>
            <a:r>
              <a:rPr lang="en-US" sz="1200" b="0" i="0" u="none" strike="noStrike" baseline="0" dirty="0">
                <a:solidFill>
                  <a:srgbClr val="4C4C4E"/>
                </a:solidFill>
                <a:latin typeface="+mn-lt"/>
              </a:rPr>
              <a:t>4) Certain specific use standards (i.e. wineries) are more nuanced than others. More specialized, but straightforward specific use standards can benefit all users by alleviating interpretation inconsistencies. </a:t>
            </a:r>
          </a:p>
          <a:p>
            <a:r>
              <a:rPr lang="en-US" sz="1200" b="0" i="0" u="none" strike="noStrike" baseline="0" dirty="0">
                <a:solidFill>
                  <a:srgbClr val="4C4C4E"/>
                </a:solidFill>
                <a:latin typeface="+mn-lt"/>
              </a:rPr>
              <a:t>5) This will clarify staff interpretation misnomers and enable greater usability for all users. </a:t>
            </a:r>
          </a:p>
          <a:p>
            <a:r>
              <a:rPr lang="en-US" sz="1200" b="0" i="0" u="none" strike="noStrike" baseline="0" dirty="0">
                <a:solidFill>
                  <a:srgbClr val="4C4C4E"/>
                </a:solidFill>
                <a:latin typeface="+mn-lt"/>
              </a:rPr>
              <a:t>6) This added use and its associated regulations can effectively regulate agricultural properties in a way that protects agricultural operations while providing clear standards to promote rural tourism.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141219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chemeClr val="tx2"/>
                </a:solidFill>
                <a:latin typeface="+mn-lt"/>
              </a:rPr>
              <a:t>1) </a:t>
            </a:r>
            <a:r>
              <a:rPr lang="en-US" sz="1200" b="0" i="0" u="none" strike="noStrike" baseline="0" dirty="0">
                <a:solidFill>
                  <a:srgbClr val="4C4C4E"/>
                </a:solidFill>
                <a:latin typeface="Minion Pro Med" panose="02040503050306020203" pitchFamily="18" charset="0"/>
              </a:rPr>
              <a:t>This chapter should be organized around the overall process "workflow," beginning with plan amendments, and followed by rezoning, master site plan approval, and administrative processes like building permits, certificates of occupancy, zoning certificates, and similar actions. The Zoning Ordinance can include administrative agencies and enforcement in separate articles towards the rear of the document. </a:t>
            </a:r>
          </a:p>
          <a:p>
            <a:r>
              <a:rPr lang="en-US" sz="1200" b="0" i="0" u="none" strike="noStrike" baseline="0" dirty="0">
                <a:solidFill>
                  <a:srgbClr val="4C4C4E"/>
                </a:solidFill>
                <a:latin typeface="Minion Pro Med" panose="02040503050306020203" pitchFamily="18" charset="0"/>
              </a:rPr>
              <a:t>2) Like Table 19. The process table is a useful tool, showing clear lines of authority, notice requirements, and decision-making authority. </a:t>
            </a:r>
          </a:p>
          <a:p>
            <a:endParaRPr lang="en-US" i="0" dirty="0">
              <a:latin typeface="+mn-lt"/>
            </a:endParaRPr>
          </a:p>
          <a:p>
            <a:r>
              <a:rPr lang="en-US" sz="1200" b="0" i="0" u="none" strike="noStrike" baseline="0" dirty="0">
                <a:solidFill>
                  <a:srgbClr val="000000"/>
                </a:solidFill>
                <a:latin typeface="+mn-lt"/>
              </a:rPr>
              <a:t>1. </a:t>
            </a:r>
            <a:r>
              <a:rPr lang="en-US" sz="1200" b="0" i="0" u="none" strike="noStrike" baseline="0" dirty="0">
                <a:solidFill>
                  <a:srgbClr val="4C4C4E"/>
                </a:solidFill>
                <a:latin typeface="+mn-lt"/>
              </a:rPr>
              <a:t>If they are codified at all, include them in an Appendix. Otherwise, authorize Development Services to prescribe the formats and submittal requirements for application intake and completeness review. </a:t>
            </a:r>
          </a:p>
          <a:p>
            <a:r>
              <a:rPr lang="en-US" sz="1200" b="0" i="0" u="none" strike="noStrike" baseline="0" dirty="0">
                <a:solidFill>
                  <a:srgbClr val="4C4C4E"/>
                </a:solidFill>
                <a:latin typeface="+mn-lt"/>
              </a:rPr>
              <a:t>2. This process would amend the substantial conformance clause and provide additional flexibility for staff and the development community to alter previously approved plats without adding burdensome delays. Other platting concerns with vacations and boundary adjustments processes could facilitate improved communication with applicants, staff and the public. </a:t>
            </a:r>
          </a:p>
          <a:p>
            <a:r>
              <a:rPr lang="en-US" sz="1200" b="0" i="0" u="none" strike="noStrike" baseline="0" dirty="0">
                <a:solidFill>
                  <a:srgbClr val="4C4C4E"/>
                </a:solidFill>
                <a:latin typeface="+mn-lt"/>
              </a:rPr>
              <a:t>3. ADUs can add to the County’s housing stock, but there is not a clear, sensible process for their construction. This process could detail ADU initiation, describe plan requirements, and illustrate the various steps to receive approval. </a:t>
            </a:r>
          </a:p>
          <a:p>
            <a:endParaRPr lang="en-US" i="0" dirty="0">
              <a:latin typeface="+mn-lt"/>
            </a:endParaRPr>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319134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2660622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eaLnBrk="1" hangingPunct="1"/>
            <a:endParaRPr lang="en-US"/>
          </a:p>
        </p:txBody>
      </p:sp>
      <p:sp>
        <p:nvSpPr>
          <p:cNvPr id="96260" name="Slide Number Placeholder 3"/>
          <p:cNvSpPr>
            <a:spLocks noGrp="1"/>
          </p:cNvSpPr>
          <p:nvPr>
            <p:ph type="sldNum" sz="quarter" idx="5"/>
          </p:nvPr>
        </p:nvSpPr>
        <p:spPr>
          <a:noFill/>
        </p:spPr>
        <p:txBody>
          <a:bodyPr/>
          <a:lstStyle/>
          <a:p>
            <a:fld id="{44331848-98DC-4395-B62F-789407E83022}" type="slidenum">
              <a:rPr lang="en-US" smtClean="0"/>
              <a:pPr/>
              <a:t>13</a:t>
            </a:fld>
            <a:endParaRPr lang="en-US"/>
          </a:p>
        </p:txBody>
      </p:sp>
    </p:spTree>
    <p:extLst>
      <p:ext uri="{BB962C8B-B14F-4D97-AF65-F5344CB8AC3E}">
        <p14:creationId xmlns:p14="http://schemas.microsoft.com/office/powerpoint/2010/main" val="493545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411553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Mostly zoned for AG</a:t>
            </a:r>
          </a:p>
          <a:p>
            <a:r>
              <a:rPr lang="en-US" dirty="0"/>
              <a:t>Ch 1 definitions, legal </a:t>
            </a:r>
          </a:p>
          <a:p>
            <a:r>
              <a:rPr lang="en-US" dirty="0"/>
              <a:t>Ch 2 5 base districts with uses and dimensions </a:t>
            </a:r>
          </a:p>
          <a:p>
            <a:r>
              <a:rPr lang="en-US" dirty="0"/>
              <a:t>Ch 4 where signs, landscaping, screening, parking occur</a:t>
            </a:r>
          </a:p>
          <a:p>
            <a:r>
              <a:rPr lang="en-US" dirty="0"/>
              <a:t>Ch 5 use regulations</a:t>
            </a:r>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204465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from May 7 to June 5</a:t>
            </a:r>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116827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from Aug 1 to Aug 31</a:t>
            </a:r>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70925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3177989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b="1" i="0" u="none" strike="noStrike" baseline="0" dirty="0">
                <a:solidFill>
                  <a:schemeClr val="tx2"/>
                </a:solidFill>
                <a:latin typeface="+mn-lt"/>
              </a:rPr>
              <a:t>1. Relocate all definitions to a new definitions article at the end of the Zoning Ordinance</a:t>
            </a:r>
            <a:r>
              <a:rPr lang="en-US" sz="1200" b="0" i="0" u="none" strike="noStrike" baseline="0" dirty="0">
                <a:solidFill>
                  <a:schemeClr val="tx2"/>
                </a:solidFill>
                <a:latin typeface="+mn-lt"/>
              </a:rPr>
              <a:t>. Most code users expect to find definitions at the end of the document, not the beginning. A front definitions section distracts readers and users from the most pertinent sections of the Zoning Ordinance, which are the zoning districts, use regulations, and development standards. </a:t>
            </a:r>
          </a:p>
          <a:p>
            <a:r>
              <a:rPr lang="en-US" sz="1200" b="1" i="0" u="none" strike="noStrike" baseline="0" dirty="0">
                <a:solidFill>
                  <a:schemeClr val="tx2"/>
                </a:solidFill>
                <a:latin typeface="+mn-lt"/>
              </a:rPr>
              <a:t>2. Consolidate existing zoning districts that are similar in function </a:t>
            </a:r>
            <a:r>
              <a:rPr lang="en-US" sz="1200" b="0" i="0" u="none" strike="noStrike" baseline="0" dirty="0">
                <a:solidFill>
                  <a:schemeClr val="tx2"/>
                </a:solidFill>
                <a:latin typeface="+mn-lt"/>
              </a:rPr>
              <a:t>to reduce the number of zoning districts. All zoning districts differ to some degree, but some more than others. Zoning districts that are underutilized or separated by minute details like lot size or a particular use should collapse into a similar district to improve the Zoning Ordinance’s functionality. These minor separations and characteristics can provide meaningless and unnecessary zoning district regulations. </a:t>
            </a:r>
          </a:p>
          <a:p>
            <a:r>
              <a:rPr lang="en-US" sz="1200" b="1" i="0" u="none" strike="noStrike" baseline="0" dirty="0">
                <a:solidFill>
                  <a:schemeClr val="tx2"/>
                </a:solidFill>
                <a:latin typeface="+mn-lt"/>
              </a:rPr>
              <a:t>3. Create a use matrix that aligns with standards from the North American Industry Classification System (NAICS) and Land Based Classification Standards (LBCS)</a:t>
            </a:r>
            <a:r>
              <a:rPr lang="en-US" sz="1200" b="0" i="0" u="none" strike="noStrike" baseline="0" dirty="0">
                <a:solidFill>
                  <a:schemeClr val="tx2"/>
                </a:solidFill>
                <a:latin typeface="+mn-lt"/>
              </a:rPr>
              <a:t>. Consolidating all uses into a single matrix that reference the NAICS and LBCS will minimize the reader’s need to flip back and forth between sections.</a:t>
            </a:r>
          </a:p>
          <a:p>
            <a:r>
              <a:rPr lang="en-US" sz="1200" b="1" i="0" u="none" strike="noStrike" baseline="0" dirty="0">
                <a:solidFill>
                  <a:schemeClr val="tx2"/>
                </a:solidFill>
                <a:latin typeface="+mn-lt"/>
              </a:rPr>
              <a:t>Consolidate the zoning review procedures and relocate technical information to the back of the Zoning Ordinance</a:t>
            </a:r>
            <a:r>
              <a:rPr lang="en-US" sz="1200" b="0" i="0" u="none" strike="noStrike" baseline="0" dirty="0">
                <a:solidFill>
                  <a:schemeClr val="tx2"/>
                </a:solidFill>
                <a:latin typeface="+mn-lt"/>
              </a:rPr>
              <a:t>. Revise the procedures (currently in Chapter 7) to include an article for common procedures that apply to all processes (such as notice, public hearings, and pre-application neighborhood outreach) and do not need to be listed more than once. For each individual process, such as </a:t>
            </a:r>
            <a:r>
              <a:rPr lang="en-US" sz="1200" b="0" i="0" u="none" strike="noStrike" baseline="0" dirty="0" err="1">
                <a:solidFill>
                  <a:schemeClr val="tx2"/>
                </a:solidFill>
                <a:latin typeface="+mn-lt"/>
              </a:rPr>
              <a:t>rezonings</a:t>
            </a:r>
            <a:r>
              <a:rPr lang="en-US" sz="1200" b="0" i="0" u="none" strike="noStrike" baseline="0" dirty="0">
                <a:solidFill>
                  <a:schemeClr val="tx2"/>
                </a:solidFill>
                <a:latin typeface="+mn-lt"/>
              </a:rPr>
              <a:t>, create a common workflow beginning with applicability (i.e., what situations trigger the process?) and continuing to initiation, notice, decision-making, reapplication, and the scope of the approval (i.e., what the decision authorizes). Move technical application requirements to a later chapter of the ordinance, or to an appendix. This avoids cluttering the standards and processes with technical information that are usually important only to the applicant and zoning administrator. </a:t>
            </a:r>
          </a:p>
          <a:p>
            <a:r>
              <a:rPr lang="en-US" sz="1200" b="1" i="0" u="none" strike="noStrike" baseline="0" dirty="0">
                <a:solidFill>
                  <a:schemeClr val="tx2"/>
                </a:solidFill>
                <a:latin typeface="+mn-lt"/>
              </a:rPr>
              <a:t>5. Continue to codify supplemental use standards in a single chapter</a:t>
            </a:r>
            <a:r>
              <a:rPr lang="en-US" sz="1200" b="0" i="0" u="none" strike="noStrike" baseline="0" dirty="0">
                <a:solidFill>
                  <a:schemeClr val="tx2"/>
                </a:solidFill>
                <a:latin typeface="+mn-lt"/>
              </a:rPr>
              <a:t>. Keeping specific standards all uses to one chapter of the Zoning Ordinance will make it easier for the reader by eliminating the need to flip back and forth between different sections that discuss use regulations. </a:t>
            </a:r>
          </a:p>
          <a:p>
            <a:r>
              <a:rPr lang="en-US" sz="1200" b="1" i="0" u="none" strike="noStrike" baseline="0" dirty="0">
                <a:solidFill>
                  <a:schemeClr val="tx2"/>
                </a:solidFill>
                <a:latin typeface="+mn-lt"/>
              </a:rPr>
              <a:t>6. Add illustrations, tables, and flowcharts</a:t>
            </a:r>
            <a:r>
              <a:rPr lang="en-US" sz="1200" b="0" i="0" u="none" strike="noStrike" baseline="0" dirty="0">
                <a:solidFill>
                  <a:schemeClr val="tx2"/>
                </a:solidFill>
                <a:latin typeface="+mn-lt"/>
              </a:rPr>
              <a:t>. Modern zoning ordinances typically include graphics and tables to help explain or simplify material that is sometimes hard to understand. These graphics should not have their own miscellaneous section, but should be carefully integrated into the zoning ordinance to applicable regulations to increase readability, usability, and comprehension. </a:t>
            </a:r>
          </a:p>
          <a:p>
            <a:r>
              <a:rPr lang="en-US" sz="1200" b="1" i="0" u="none" strike="noStrike" baseline="0" dirty="0">
                <a:solidFill>
                  <a:schemeClr val="tx2"/>
                </a:solidFill>
                <a:latin typeface="+mn-lt"/>
              </a:rPr>
              <a:t>7. Use clear and concise language and well-defined terms</a:t>
            </a:r>
            <a:r>
              <a:rPr lang="en-US" sz="1200" b="0" i="0" u="none" strike="noStrike" baseline="0" dirty="0">
                <a:solidFill>
                  <a:schemeClr val="tx2"/>
                </a:solidFill>
                <a:latin typeface="+mn-lt"/>
              </a:rPr>
              <a:t>. The Zoning Ordinance often establishes general admonitions, unclear standards, poorly defined terms, or unlimited delegations to staff. This can confuse applicants, staff, and the public which results in inconsistent interpretations and applications of the Zoning Ordinance. There are some situations where flexible language or broad delegations of authority are unavoidable or even beneficial. For example, certain uses that require conditional approvals, require case by case review to customize conditions of approval to a specific location.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700449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C4C4E"/>
                </a:solidFill>
                <a:latin typeface="+mn-lt"/>
              </a:rPr>
              <a:t>Buffers and easements provide multiple environmental benefits critical for new, responsible development. Buffers are small areas within agricultural land designed to manage environmental concerns like pollution. Strategically placed buffers and easements in the RP and RR districts can effectively mitigate the movement of sediment, nutrients, and pesticides from property to property. This should help improve agricultural operations while also enhancing wildlife and protecting biodiversity.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u="none" strike="noStrike" baseline="0" dirty="0"/>
              <a:t>Minimum lot area, lot dimensions, and setbacks are similar in most residential districts. There are opportunities to consolidate or recalibrate these districts to provide for more diverse housing options, including small-lot detached single-family uses and accessory dwelling units. R4 and R6 zones are medium density districts that are relatively indistinguishable from one another. The new Zoning Ordinance could merge these districts where dimensional and density standards are similar.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200" b="0" u="none" strike="noStrike" baseline="0" dirty="0"/>
              <a:t>The low-density districts could limit infrastructure demand by tying new subdivisions to facility levels of service, and rural design standards such as limits on impervious surface, cluster and conservation options, and revised dimensional standards. </a:t>
            </a:r>
          </a:p>
          <a:p>
            <a:pPr algn="l"/>
            <a:r>
              <a:rPr lang="en-US" sz="1200" i="0" dirty="0">
                <a:solidFill>
                  <a:schemeClr val="tx2"/>
                </a:solidFill>
                <a:latin typeface="+mn-lt"/>
              </a:rPr>
              <a:t>1) </a:t>
            </a:r>
            <a:r>
              <a:rPr lang="en-US" sz="1200" b="0" i="0" u="none" strike="noStrike" baseline="0" dirty="0">
                <a:solidFill>
                  <a:schemeClr val="tx2"/>
                </a:solidFill>
                <a:latin typeface="+mn-lt"/>
              </a:rPr>
              <a:t>The C3 district has not been used. If not consolidating, the Zoning Ordinance could recalibrate standards that are more suitable and practical to C3 development. These options should allow commercial development outcomes that are compliant with County planning policy. </a:t>
            </a:r>
          </a:p>
          <a:p>
            <a:pPr algn="l"/>
            <a:r>
              <a:rPr lang="en-US" sz="1200" i="0" dirty="0">
                <a:solidFill>
                  <a:schemeClr val="tx2"/>
                </a:solidFill>
                <a:latin typeface="+mn-lt"/>
              </a:rPr>
              <a:t>2 &amp; 3) </a:t>
            </a:r>
            <a:r>
              <a:rPr lang="en-US" sz="1200" b="0" i="0" u="none" strike="noStrike" baseline="0" dirty="0">
                <a:solidFill>
                  <a:schemeClr val="tx2"/>
                </a:solidFill>
                <a:latin typeface="+mn-lt"/>
              </a:rPr>
              <a:t>Instead implement modern commercial/office uses in commercial districts and provide standards that accommodate for contemporary commercial/office development. The Zoning Ordinance should implement site layout standards that encourage a variety of commercial developments. </a:t>
            </a:r>
          </a:p>
          <a:p>
            <a:pPr algn="l"/>
            <a:r>
              <a:rPr lang="en-US" sz="1200" i="0" dirty="0">
                <a:solidFill>
                  <a:schemeClr val="tx2"/>
                </a:solidFill>
                <a:latin typeface="+mn-lt"/>
              </a:rPr>
              <a:t>1) </a:t>
            </a:r>
            <a:r>
              <a:rPr lang="en-US" sz="1200" b="0" i="0" u="none" strike="noStrike" baseline="0" dirty="0">
                <a:solidFill>
                  <a:srgbClr val="4C4C4E"/>
                </a:solidFill>
                <a:latin typeface="+mn-lt"/>
              </a:rPr>
              <a:t>The TI district has not been utilized, so flexible, technologically based industrial parks could fit into a revised M1 district. Low intensity industrial development should include technological industrial parks. </a:t>
            </a:r>
          </a:p>
          <a:p>
            <a:r>
              <a:rPr lang="en-US" sz="1200" b="0" i="0" u="none" strike="noStrike" baseline="0" dirty="0">
                <a:solidFill>
                  <a:srgbClr val="4C4C4E"/>
                </a:solidFill>
                <a:latin typeface="+mn-lt"/>
              </a:rPr>
              <a:t>2) Instead of “limited” and “general” industrial, the industrial districts could read as light and heavy industrial districts. The terms “limited” and “general” does not tell the reader about the intensity of the industrial development. </a:t>
            </a:r>
          </a:p>
          <a:p>
            <a:r>
              <a:rPr lang="en-US" sz="1200" b="0" i="0" u="none" strike="noStrike" baseline="0" dirty="0">
                <a:solidFill>
                  <a:srgbClr val="4C4C4E"/>
                </a:solidFill>
                <a:latin typeface="+mn-lt"/>
              </a:rPr>
              <a:t>3) Update permitted uses with the newly consolidated and revised industrial districts. The County should ensure all industrial uses fit appropriately with the district’s intent. This will help avoid land use conflict and unnecessary staff interpretations.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260795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200" u="none" strike="noStrike" baseline="0" dirty="0"/>
              <a:t>Updating and modernizing the current lineup of zoning districts can help accommodate straightforward, ordinance-based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baseline="0" dirty="0"/>
              <a:t>2) The County should provide clear and objective standards in the revised Zoning Ordinance that anticipate the problems and concerns Ada County is currently negotiating on a case-by-case basis.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baseline="0" dirty="0"/>
              <a:t>3) A drafted revised Hillside Overlay uses a tier system to determine regulations for new development. The tier system categorizes regulations according to slope ranges. Incorporating higher standards and detailed geotechnical reports for new developments on steep slopes will ensure that structures are safe and do not provide adverse or severe impact on the landscape.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baseline="0" dirty="0"/>
              <a:t>4) Adding common-sense setback and use flexibility to these overlays will reduce variance requests for structures that do not meet the 100’ floodway boundary setback. Light structures like livestock fences pose little to no threat to floodway boundary setbacks, so prolonging the development process with these types of variances makes little sense.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baseline="0" dirty="0"/>
              <a:t>5) All three items do not act as true overlays. Also, the Zoning Ordinance can confuse the reader because the distinctions between the three are not clear. The Zoning Ordinance should better emphasize the functional differences between PUDs, PCs, and overlays to avoid confusion. </a:t>
            </a:r>
          </a:p>
          <a:p>
            <a:pPr algn="l"/>
            <a:r>
              <a:rPr lang="en-US" sz="1200" i="0" u="none" strike="noStrike" baseline="0" dirty="0">
                <a:latin typeface="+mn-lt"/>
              </a:rPr>
              <a:t>6) </a:t>
            </a:r>
            <a:r>
              <a:rPr lang="en-US" sz="1200" b="0" i="0" u="none" strike="noStrike" baseline="0" dirty="0">
                <a:solidFill>
                  <a:srgbClr val="4C4C4E"/>
                </a:solidFill>
                <a:latin typeface="+mn-lt"/>
              </a:rPr>
              <a:t>These specific regulations increase the length of the zoning ordinance and create unwarranted code clutter. The current arrangement of these regulations appear as random code parts, which directs the reader’s attention away from the main zoning district regulations. </a:t>
            </a:r>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2969081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mn-lt"/>
              </a:rPr>
              <a:t>1) </a:t>
            </a:r>
            <a:r>
              <a:rPr lang="en-US" sz="1200" b="0" i="0" u="none" strike="noStrike" baseline="0" dirty="0">
                <a:solidFill>
                  <a:srgbClr val="4C4C4E"/>
                </a:solidFill>
                <a:latin typeface="+mn-lt"/>
              </a:rPr>
              <a:t>This explanation will indicate why certain residential districts require less or more density. Additionally, the density calculation explanation can include graphics to depict preferential development densities for the layperson. </a:t>
            </a:r>
          </a:p>
          <a:p>
            <a:r>
              <a:rPr lang="en-US" i="0" dirty="0">
                <a:latin typeface="+mn-lt"/>
              </a:rPr>
              <a:t>2) </a:t>
            </a:r>
            <a:r>
              <a:rPr lang="en-US" sz="1200" b="0" i="0" u="none" strike="noStrike" baseline="0" dirty="0">
                <a:solidFill>
                  <a:srgbClr val="4C4C4E"/>
                </a:solidFill>
                <a:latin typeface="+mn-lt"/>
              </a:rPr>
              <a:t>Densities that include small-lot detached single-family uses and accessory dwelling units for most residential districts should aid the County’s need for housing in an affordable manner. </a:t>
            </a:r>
          </a:p>
          <a:p>
            <a:endParaRPr lang="en-US" sz="1200" b="0" i="0" u="none" strike="noStrike" baseline="0" dirty="0">
              <a:solidFill>
                <a:srgbClr val="4C4C4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mn-lt"/>
              </a:rPr>
              <a:t>1) </a:t>
            </a:r>
            <a:r>
              <a:rPr lang="en-US" sz="1200" b="0" i="0" u="none" strike="noStrike" baseline="0" dirty="0">
                <a:solidFill>
                  <a:srgbClr val="4C4C4E"/>
                </a:solidFill>
                <a:latin typeface="+mn-lt"/>
              </a:rPr>
              <a:t>Impervious cover is a surface that does not absorb rain effectively. There is currently a provision that requires a drainage study if there is “an increase in impervious surface area of 1,000 square feet or 10% of the property area”. Replacing this provision with maximum impervious surface coverage requirements will provide clear rules to the game for developers while minimizing land development impact from large areas of concrete and asphalt. This will also ensure that the County has adequate infrastructure for new development by reducing a site’s drainage demands.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mn-lt"/>
              </a:rPr>
              <a:t>2) </a:t>
            </a:r>
            <a:r>
              <a:rPr lang="en-US" sz="1200" b="0" i="0" u="none" strike="noStrike" baseline="0" dirty="0">
                <a:solidFill>
                  <a:srgbClr val="4C4C4E"/>
                </a:solidFill>
                <a:latin typeface="+mn-lt"/>
              </a:rPr>
              <a:t>The current code provides dimensional tables, but they are rudimentary and could better communicate material to the reader. The tables can take a reader a while to digest so providing the reader with graphics that relate the different dimensional standards in 2D or 3D form will improve readability and usability.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C4C4E"/>
                </a:solidFill>
                <a:latin typeface="+mn-lt"/>
              </a:rPr>
              <a:t>3) FAR is used in planned community districts but are not used in commercial and industrial districts where bulk regulations are typically needed. Bulk is often regulated in modern codes to ensure land use compatibility is maintained by controlling development intensity to a particular zoning district. FAR should apply to lower intensity industrial districts and all commercial zones to reduce development impact in Ada County.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C4C4E"/>
                </a:solidFill>
                <a:latin typeface="+mn-lt"/>
              </a:rPr>
              <a:t>4) Flexible or reduced setbacks allow primary dwelling owners with more usable land, thus permitting more development flexibility. For each new residential development that wants to provide an ADU, a setback encroachment zone could be applied to make an ADU addition fit appropriately on site. This approach could incentivize housing development because dimensional requirements are not as stringent as the standard residential setbacks.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C4C4E"/>
                </a:solidFill>
                <a:latin typeface="+mn-lt"/>
              </a:rPr>
              <a:t>5) Setback terminology varies in tables and figures particularly with commercial and industrial districts. Commercial districts have interior side yard and side street setbacks while industrial districts have side yard and flanking street setbacks. These terms create inconsistency and confuses the reader when it comes to applying setbacks to different zoning districts. The new Zoning Ordinance will also define the revised setbacks to increase readability.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4C4C4E"/>
              </a:solidFill>
              <a:latin typeface="+mn-lt"/>
            </a:endParaRPr>
          </a:p>
          <a:p>
            <a:pPr algn="l"/>
            <a:r>
              <a:rPr lang="en-US" sz="1200" i="0" dirty="0">
                <a:latin typeface="+mn-lt"/>
              </a:rPr>
              <a:t>1) </a:t>
            </a:r>
            <a:r>
              <a:rPr lang="en-US" sz="1200" b="0" i="0" u="none" strike="noStrike" baseline="0" dirty="0">
                <a:solidFill>
                  <a:srgbClr val="4C4C4E"/>
                </a:solidFill>
                <a:latin typeface="+mn-lt"/>
              </a:rPr>
              <a:t>This process should link parking uses and the general use table for consistency purposes. Align with the process for determining where new or unlisted land use is allowed. </a:t>
            </a:r>
          </a:p>
          <a:p>
            <a:r>
              <a:rPr lang="en-US" sz="1200" b="0" i="0" u="none" strike="noStrike" baseline="0" dirty="0">
                <a:solidFill>
                  <a:srgbClr val="4C4C4E"/>
                </a:solidFill>
                <a:latin typeface="+mn-lt"/>
              </a:rPr>
              <a:t>2) Parking minimums may facilitate unnecessary parking spaces for new development. For instance, medical offices parked at 2 spaces for every 500 square feet could necessitate unwarranted parking for medical developments. A minimum parking reduction to 1 space for every 400 square feet could save a 20,000 square foot medical facility 30 parking spaces (80 spaces required at current parking ratio; 50 spaces required at 1:400 ratio). </a:t>
            </a:r>
          </a:p>
          <a:p>
            <a:r>
              <a:rPr lang="en-US" sz="1200" b="0" i="0" u="none" strike="noStrike" baseline="0" dirty="0">
                <a:solidFill>
                  <a:srgbClr val="4C4C4E"/>
                </a:solidFill>
                <a:latin typeface="+mn-lt"/>
              </a:rPr>
              <a:t>3) The strict, one-size-fits-all approach to parking can hinder development and prolong the development approval process. A simple, administrative process that provides development tradeoffs – like additional, enhanced landscaping for a 10% parking reduction - can provide staff and the development community with additional flexibility to right-size parking ratios. This process could prevent development delays and encourage preferential development patterns. </a:t>
            </a:r>
          </a:p>
          <a:p>
            <a:r>
              <a:rPr lang="en-US" sz="1200" b="0" i="0" u="none" strike="noStrike" baseline="0" dirty="0">
                <a:solidFill>
                  <a:srgbClr val="4C4C4E"/>
                </a:solidFill>
                <a:latin typeface="+mn-lt"/>
              </a:rPr>
              <a:t>4) The current graphics and illustrations are difficult to read, so improved graphics that depict parking arrangements, dimensional requirements, and other information could benefit all users of the Zoning Ordinance. </a:t>
            </a:r>
          </a:p>
          <a:p>
            <a:r>
              <a:rPr lang="en-US" sz="1200" b="0" i="0" u="none" strike="noStrike" baseline="0" dirty="0">
                <a:solidFill>
                  <a:srgbClr val="4C4C4E"/>
                </a:solidFill>
                <a:latin typeface="+mn-lt"/>
              </a:rPr>
              <a:t>5) Parking is measured with an array of metrics, which can cause reader disorientation over what parking regulations apply to a specific use. For instance, some parking requirements are determined by building square footage, while others by employee count. This inconsistency is problematic but using consistent metrics for all uses will make parking ratios easier to communicate to applicants, staff, and the public. </a:t>
            </a:r>
          </a:p>
          <a:p>
            <a:endParaRPr lang="en-US" sz="1200" b="0" i="0" u="none" strike="noStrike" baseline="0" dirty="0">
              <a:solidFill>
                <a:srgbClr val="4C4C4E"/>
              </a:solidFill>
              <a:latin typeface="+mn-lt"/>
            </a:endParaRPr>
          </a:p>
          <a:p>
            <a:r>
              <a:rPr lang="en-US" sz="1200" i="0" dirty="0">
                <a:latin typeface="+mn-lt"/>
              </a:rPr>
              <a:t>1. </a:t>
            </a:r>
            <a:r>
              <a:rPr lang="en-US" sz="1200" b="0" i="0" u="none" strike="noStrike" baseline="0" dirty="0">
                <a:solidFill>
                  <a:srgbClr val="4C4C4E"/>
                </a:solidFill>
                <a:latin typeface="+mn-lt"/>
              </a:rPr>
              <a:t>Dense information in this section can overwhelm the reader, so implementing clean and impactful graphics can provide relief to the reader and help improve comprehension. Color coding tables and illustrating landscaping options will catch the user’s eye, which can relate critical context needed to understand landscape regulations. </a:t>
            </a:r>
          </a:p>
          <a:p>
            <a:r>
              <a:rPr lang="en-US" sz="1200" b="0" i="0" u="none" strike="noStrike" baseline="0" dirty="0">
                <a:solidFill>
                  <a:srgbClr val="4C4C4E"/>
                </a:solidFill>
                <a:latin typeface="+mn-lt"/>
              </a:rPr>
              <a:t>2. Removing the point system by using stricter, baseline standards can improve predictability. For instance, the Zoning Ordinance could require all new development in commercial and industrial zoning districts to provide a shade tree for every 50 linear feet with an ornamental tree for every 25 feet along street frontage. This could increase landscaping standardization for new development. </a:t>
            </a:r>
          </a:p>
          <a:p>
            <a:r>
              <a:rPr lang="en-US" sz="1200" b="0" i="0" u="none" strike="noStrike" baseline="0" dirty="0">
                <a:solidFill>
                  <a:srgbClr val="4C4C4E"/>
                </a:solidFill>
                <a:latin typeface="+mn-lt"/>
              </a:rPr>
              <a:t>3. The point system provides flexibility for the developer, but this flexibility does not guarantee consistent development. Providing more consistent on-site landscaping requirements like the location of street frontage trees and parking lot shrubs could improve predictability and uniformity, thus fostering better development cohesion. </a:t>
            </a:r>
          </a:p>
          <a:p>
            <a:r>
              <a:rPr lang="en-US" sz="1200" b="0" i="0" u="none" strike="noStrike" baseline="0" dirty="0">
                <a:solidFill>
                  <a:srgbClr val="4C4C4E"/>
                </a:solidFill>
                <a:latin typeface="+mn-lt"/>
              </a:rPr>
              <a:t>4. Not all areas within the County are irrigated. Xeriscaping provisions could replace conventional landscaping regulations for new development where irrigation is not feasible. This would include using native plants, soils, and rocks as landscape elements to provide similar conventional landscaping effects. </a:t>
            </a:r>
          </a:p>
          <a:p>
            <a:r>
              <a:rPr lang="en-US" sz="1200" b="0" i="0" u="none" strike="noStrike" baseline="0" dirty="0">
                <a:solidFill>
                  <a:srgbClr val="4C4C4E"/>
                </a:solidFill>
                <a:latin typeface="+mn-lt"/>
              </a:rPr>
              <a:t>5. Landscape screening typically uses landscape elements to serve a similar function as a wall. The intent is to restrict viewing capabilities and shield neighboring properties with a set of landscaped screening features. Stipulations to provide a landscape screening device that functions as a wall and buffers non-residential development from residential uses could benefit development aesthetically and physically. For instance, implementing a regulation like “every non-residential development shall provide landscape screening that abuts residential uses with a continuous row of 6 foot tall evergreen shrubs” could strengthen landscape screening. Instead of a porous screening look, a perpetual wall of shrubs would act as true screening device like a masonry wall. </a:t>
            </a:r>
          </a:p>
          <a:p>
            <a:endParaRPr lang="en-US" sz="1200" b="0" i="0" u="none" strike="noStrike" baseline="0" dirty="0">
              <a:solidFill>
                <a:srgbClr val="4C4C4E"/>
              </a:solidFill>
              <a:latin typeface="+mn-lt"/>
            </a:endParaRPr>
          </a:p>
          <a:p>
            <a:r>
              <a:rPr lang="en-US" sz="1200" i="0" dirty="0">
                <a:latin typeface="+mn-lt"/>
              </a:rPr>
              <a:t>1. </a:t>
            </a:r>
            <a:r>
              <a:rPr lang="en-US" sz="1200" b="0" i="0" u="none" strike="noStrike" baseline="0" dirty="0">
                <a:solidFill>
                  <a:srgbClr val="4C4C4E"/>
                </a:solidFill>
                <a:latin typeface="+mn-lt"/>
              </a:rPr>
              <a:t>This includes reclassifying sign typologies explicitly by physical characteristics instead of by use. For instance, collapsing “business signs” and “home signs” into revised sign categories like wall, roof, projecting, and monument signs will promote content neutrality. </a:t>
            </a:r>
          </a:p>
          <a:p>
            <a:r>
              <a:rPr lang="en-US" sz="1200" b="0" i="0" u="none" strike="noStrike" baseline="0" dirty="0">
                <a:solidFill>
                  <a:srgbClr val="4C4C4E"/>
                </a:solidFill>
                <a:latin typeface="+mn-lt"/>
              </a:rPr>
              <a:t>2. The Zoning Ordinance is text heavy and matrixes that condense this information can improve readability. The matrix includes physical characteristics like size, colors, setbacks, and location. Other graphics illustrating sign, lettering, and font types will add to sign regulation clarity. </a:t>
            </a:r>
          </a:p>
          <a:p>
            <a:r>
              <a:rPr lang="en-US" sz="1200" b="0" i="0" u="none" strike="noStrike" baseline="0" dirty="0">
                <a:solidFill>
                  <a:srgbClr val="4C4C4E"/>
                </a:solidFill>
                <a:latin typeface="+mn-lt"/>
              </a:rPr>
              <a:t>3. There are inconsistencies with sign definitions because they are in two sections of the Zoning Ordinance and do not fully capture all pertinent terms. For example, on-premises signs needs a definition and that definition should fit into the same section with the other sign definitions. Also, improved sign definitions will omit message regulations and emphasize physical characteristics. </a:t>
            </a:r>
          </a:p>
          <a:p>
            <a:r>
              <a:rPr lang="en-US" sz="1200" b="0" i="0" u="none" strike="noStrike" baseline="0" dirty="0">
                <a:solidFill>
                  <a:srgbClr val="4C4C4E"/>
                </a:solidFill>
                <a:latin typeface="+mn-lt"/>
              </a:rPr>
              <a:t>4. Instead of regulating "off-premise" signs, establish a physical definition of billboards and control their aesthetic and traffic safety impacts. Regulations that control spacing, dimensions, location, electronic displays, and animation of billboards can protect the County’s scenic areas and promote traffic safety. Placing spacing requirements between billboards (i.e. spacing billboards 1,500 feet from one another on either side of a roadway), limiting placement within zoning districts (i.e. prohibiting new billboards in residential and commercial districts), and reducing size (i.e. 650 square feet to 325 square feet) are common practices that reduce billboard impacts. </a:t>
            </a:r>
          </a:p>
          <a:p>
            <a:endParaRPr lang="en-US"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mn-lt"/>
              </a:rPr>
              <a:t>1) </a:t>
            </a:r>
            <a:r>
              <a:rPr lang="en-US" sz="1200" b="0" i="0" u="none" strike="noStrike" baseline="0" dirty="0">
                <a:solidFill>
                  <a:srgbClr val="4C4C4E"/>
                </a:solidFill>
                <a:latin typeface="+mn-lt"/>
              </a:rPr>
              <a:t>The Zoning Ordinance could establish LOS standards for new development, and the LOS could vary by location in the County based on growth policy and the availability of public facilities and services. For instance, more stringent APF regulations could apply to new development in the northern portion of the County where the Foothills terrain may pose more development risk. </a:t>
            </a:r>
            <a:endParaRPr lang="en-US" i="0" dirty="0">
              <a:latin typeface="+mn-lt"/>
            </a:endParaRPr>
          </a:p>
          <a:p>
            <a:endParaRPr lang="en-US" i="0" dirty="0">
              <a:latin typeface="+mn-lt"/>
            </a:endParaRPr>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286395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2/9/2021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002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501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2/9/2021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4071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407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2/9/2021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247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055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56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982877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05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2/9/2021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255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998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2/9/2021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339096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7.PN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DSPERFMA@adacounty.id.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mwhite@planningandlaw.com"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4.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6BACA26-DCE5-4FFE-AD82-8EC870DD9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view of a city at night&#10;&#10;Description automatically generated">
            <a:extLst>
              <a:ext uri="{FF2B5EF4-FFF2-40B4-BE49-F238E27FC236}">
                <a16:creationId xmlns:a16="http://schemas.microsoft.com/office/drawing/2014/main" id="{81D5D52E-9418-434A-9560-632C364EFF0A}"/>
              </a:ext>
            </a:extLst>
          </p:cNvPr>
          <p:cNvPicPr>
            <a:picLocks noChangeAspect="1"/>
          </p:cNvPicPr>
          <p:nvPr/>
        </p:nvPicPr>
        <p:blipFill rotWithShape="1">
          <a:blip r:embed="rId3"/>
          <a:srcRect r="921" b="4"/>
          <a:stretch/>
        </p:blipFill>
        <p:spPr>
          <a:xfrm>
            <a:off x="20" y="-5"/>
            <a:ext cx="4544548" cy="4219698"/>
          </a:xfrm>
          <a:prstGeom prst="rect">
            <a:avLst/>
          </a:prstGeom>
        </p:spPr>
      </p:pic>
      <p:pic>
        <p:nvPicPr>
          <p:cNvPr id="17" name="Picture 16" descr="A picture containing text, map&#10;&#10;Description automatically generated">
            <a:extLst>
              <a:ext uri="{FF2B5EF4-FFF2-40B4-BE49-F238E27FC236}">
                <a16:creationId xmlns:a16="http://schemas.microsoft.com/office/drawing/2014/main" id="{27E2AB63-BCEE-4A78-A45D-65459E5C5E4D}"/>
              </a:ext>
            </a:extLst>
          </p:cNvPr>
          <p:cNvPicPr>
            <a:picLocks noChangeAspect="1"/>
          </p:cNvPicPr>
          <p:nvPr/>
        </p:nvPicPr>
        <p:blipFill rotWithShape="1">
          <a:blip r:embed="rId4"/>
          <a:srcRect t="3874" r="-1" b="24383"/>
          <a:stretch/>
        </p:blipFill>
        <p:spPr>
          <a:xfrm>
            <a:off x="4628834" y="10"/>
            <a:ext cx="3732157" cy="4266944"/>
          </a:xfrm>
          <a:prstGeom prst="rect">
            <a:avLst/>
          </a:prstGeom>
        </p:spPr>
      </p:pic>
      <p:sp>
        <p:nvSpPr>
          <p:cNvPr id="31" name="Rectangle 30">
            <a:extLst>
              <a:ext uri="{FF2B5EF4-FFF2-40B4-BE49-F238E27FC236}">
                <a16:creationId xmlns:a16="http://schemas.microsoft.com/office/drawing/2014/main" id="{A5F9D3AB-061F-40F2-94F2-0F9DCD1B6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089842" y="4571122"/>
            <a:ext cx="6591957" cy="1037907"/>
          </a:xfrm>
        </p:spPr>
        <p:txBody>
          <a:bodyPr>
            <a:normAutofit fontScale="90000"/>
          </a:bodyPr>
          <a:lstStyle/>
          <a:p>
            <a:r>
              <a:rPr lang="en-US" dirty="0">
                <a:solidFill>
                  <a:srgbClr val="FFFFFF"/>
                </a:solidFill>
              </a:rPr>
              <a:t>Citizens Zoning Code Advisory Committee</a:t>
            </a:r>
          </a:p>
        </p:txBody>
      </p:sp>
      <p:sp>
        <p:nvSpPr>
          <p:cNvPr id="3" name="Content Placeholder 2"/>
          <p:cNvSpPr>
            <a:spLocks noGrp="1"/>
          </p:cNvSpPr>
          <p:nvPr>
            <p:ph type="subTitle" idx="1"/>
          </p:nvPr>
        </p:nvSpPr>
        <p:spPr>
          <a:xfrm>
            <a:off x="5089842" y="5603909"/>
            <a:ext cx="6591957" cy="868011"/>
          </a:xfrm>
        </p:spPr>
        <p:txBody>
          <a:bodyPr>
            <a:noAutofit/>
          </a:bodyPr>
          <a:lstStyle/>
          <a:p>
            <a:r>
              <a:rPr lang="en-US" sz="1800" dirty="0">
                <a:solidFill>
                  <a:srgbClr val="FFFFFF"/>
                </a:solidFill>
              </a:rPr>
              <a:t>February 18, 2021</a:t>
            </a:r>
          </a:p>
          <a:p>
            <a:r>
              <a:rPr lang="en-US" sz="1800" dirty="0">
                <a:solidFill>
                  <a:srgbClr val="FFFFFF"/>
                </a:solidFill>
              </a:rPr>
              <a:t>White &amp; Smith, LLC | Logan Simpson</a:t>
            </a:r>
          </a:p>
        </p:txBody>
      </p:sp>
      <p:pic>
        <p:nvPicPr>
          <p:cNvPr id="19" name="Picture 18" descr="A close up of a sign&#10;&#10;Description automatically generated">
            <a:extLst>
              <a:ext uri="{FF2B5EF4-FFF2-40B4-BE49-F238E27FC236}">
                <a16:creationId xmlns:a16="http://schemas.microsoft.com/office/drawing/2014/main" id="{4DD151DF-D254-4010-ABED-C0335E4D7224}"/>
              </a:ext>
            </a:extLst>
          </p:cNvPr>
          <p:cNvPicPr>
            <a:picLocks noChangeAspect="1"/>
          </p:cNvPicPr>
          <p:nvPr/>
        </p:nvPicPr>
        <p:blipFill rotWithShape="1">
          <a:blip r:embed="rId5"/>
          <a:srcRect l="7459" r="4027" b="-2"/>
          <a:stretch/>
        </p:blipFill>
        <p:spPr>
          <a:xfrm>
            <a:off x="8487902" y="5"/>
            <a:ext cx="3734578" cy="4219281"/>
          </a:xfrm>
          <a:prstGeom prst="rect">
            <a:avLst/>
          </a:prstGeom>
        </p:spPr>
      </p:pic>
      <p:sp>
        <p:nvSpPr>
          <p:cNvPr id="33" name="Rectangle 32">
            <a:extLst>
              <a:ext uri="{FF2B5EF4-FFF2-40B4-BE49-F238E27FC236}">
                <a16:creationId xmlns:a16="http://schemas.microsoft.com/office/drawing/2014/main" id="{70F9BD37-4DB5-4730-821E-01F12FA35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5326" y="4220158"/>
            <a:ext cx="7689094" cy="90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descr="A close up of a dry grass field&#10;&#10;Description automatically generated">
            <a:extLst>
              <a:ext uri="{FF2B5EF4-FFF2-40B4-BE49-F238E27FC236}">
                <a16:creationId xmlns:a16="http://schemas.microsoft.com/office/drawing/2014/main" id="{EDC2A9BA-249A-4C7C-AA2F-EC063FC2A865}"/>
              </a:ext>
            </a:extLst>
          </p:cNvPr>
          <p:cNvPicPr>
            <a:picLocks noChangeAspect="1"/>
          </p:cNvPicPr>
          <p:nvPr/>
        </p:nvPicPr>
        <p:blipFill rotWithShape="1">
          <a:blip r:embed="rId6"/>
          <a:srcRect t="12077" r="-4" b="-4"/>
          <a:stretch/>
        </p:blipFill>
        <p:spPr>
          <a:xfrm>
            <a:off x="-5" y="4310260"/>
            <a:ext cx="4544568" cy="2547280"/>
          </a:xfrm>
          <a:prstGeom prst="rect">
            <a:avLst/>
          </a:prstGeom>
        </p:spPr>
      </p:pic>
    </p:spTree>
    <p:extLst>
      <p:ext uri="{BB962C8B-B14F-4D97-AF65-F5344CB8AC3E}">
        <p14:creationId xmlns:p14="http://schemas.microsoft.com/office/powerpoint/2010/main" val="3925193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A50A-0AFE-4201-98D1-038709358349}"/>
              </a:ext>
            </a:extLst>
          </p:cNvPr>
          <p:cNvSpPr>
            <a:spLocks noGrp="1"/>
          </p:cNvSpPr>
          <p:nvPr>
            <p:ph type="title"/>
          </p:nvPr>
        </p:nvSpPr>
        <p:spPr>
          <a:xfrm>
            <a:off x="581192" y="702156"/>
            <a:ext cx="11029616" cy="1013800"/>
          </a:xfrm>
        </p:spPr>
        <p:txBody>
          <a:bodyPr>
            <a:normAutofit/>
          </a:bodyPr>
          <a:lstStyle/>
          <a:p>
            <a:r>
              <a:rPr lang="en-US"/>
              <a:t>Supplemental Use Recommendations </a:t>
            </a:r>
          </a:p>
        </p:txBody>
      </p:sp>
      <p:sp>
        <p:nvSpPr>
          <p:cNvPr id="30" name="Rectangle 27">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ontent Placeholder 2">
            <a:extLst>
              <a:ext uri="{FF2B5EF4-FFF2-40B4-BE49-F238E27FC236}">
                <a16:creationId xmlns:a16="http://schemas.microsoft.com/office/drawing/2014/main" id="{7E66BADA-C3F4-49C5-AFC3-5A582E1913E6}"/>
              </a:ext>
            </a:extLst>
          </p:cNvPr>
          <p:cNvGraphicFramePr>
            <a:graphicFrameLocks noGrp="1"/>
          </p:cNvGraphicFramePr>
          <p:nvPr>
            <p:ph idx="1"/>
            <p:extLst>
              <p:ext uri="{D42A27DB-BD31-4B8C-83A1-F6EECF244321}">
                <p14:modId xmlns:p14="http://schemas.microsoft.com/office/powerpoint/2010/main" val="3703335631"/>
              </p:ext>
            </p:extLst>
          </p:nvPr>
        </p:nvGraphicFramePr>
        <p:xfrm>
          <a:off x="4505325" y="2180496"/>
          <a:ext cx="7105481"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3C7EC57-7859-4CE8-A39B-393367FD0131}"/>
              </a:ext>
            </a:extLst>
          </p:cNvPr>
          <p:cNvPicPr>
            <a:picLocks noChangeAspect="1"/>
          </p:cNvPicPr>
          <p:nvPr/>
        </p:nvPicPr>
        <p:blipFill>
          <a:blip r:embed="rId8"/>
          <a:stretch>
            <a:fillRect/>
          </a:stretch>
        </p:blipFill>
        <p:spPr>
          <a:xfrm>
            <a:off x="546963" y="2829405"/>
            <a:ext cx="3471220" cy="2627655"/>
          </a:xfrm>
          <a:prstGeom prst="rect">
            <a:avLst/>
          </a:prstGeom>
        </p:spPr>
      </p:pic>
    </p:spTree>
    <p:extLst>
      <p:ext uri="{BB962C8B-B14F-4D97-AF65-F5344CB8AC3E}">
        <p14:creationId xmlns:p14="http://schemas.microsoft.com/office/powerpoint/2010/main" val="307902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7FF61E-4BA9-4C8B-AD03-05E9B2A40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
            <a:ext cx="12192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166425F-5B9E-47A4-9DDB-F86B87375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5AB0CB3A-FCC7-46E4-87D6-8CF16B81E14F}"/>
              </a:ext>
            </a:extLst>
          </p:cNvPr>
          <p:cNvSpPr>
            <a:spLocks noGrp="1"/>
          </p:cNvSpPr>
          <p:nvPr>
            <p:ph type="title"/>
          </p:nvPr>
        </p:nvSpPr>
        <p:spPr>
          <a:xfrm>
            <a:off x="4401850" y="702156"/>
            <a:ext cx="7208958" cy="1013800"/>
          </a:xfrm>
        </p:spPr>
        <p:txBody>
          <a:bodyPr>
            <a:normAutofit/>
          </a:bodyPr>
          <a:lstStyle/>
          <a:p>
            <a:r>
              <a:rPr lang="en-US"/>
              <a:t>Process Recommendations </a:t>
            </a:r>
          </a:p>
        </p:txBody>
      </p:sp>
      <p:pic>
        <p:nvPicPr>
          <p:cNvPr id="3" name="Picture 2" descr="Diagram&#10;&#10;Description automatically generated">
            <a:extLst>
              <a:ext uri="{FF2B5EF4-FFF2-40B4-BE49-F238E27FC236}">
                <a16:creationId xmlns:a16="http://schemas.microsoft.com/office/drawing/2014/main" id="{2760E0F5-DB2F-4BF9-BA4C-6AC54029A9D8}"/>
              </a:ext>
            </a:extLst>
          </p:cNvPr>
          <p:cNvPicPr>
            <a:picLocks noChangeAspect="1"/>
          </p:cNvPicPr>
          <p:nvPr/>
        </p:nvPicPr>
        <p:blipFill>
          <a:blip r:embed="rId3"/>
          <a:stretch>
            <a:fillRect/>
          </a:stretch>
        </p:blipFill>
        <p:spPr>
          <a:xfrm>
            <a:off x="572360" y="1304521"/>
            <a:ext cx="3248295" cy="4921658"/>
          </a:xfrm>
          <a:prstGeom prst="rect">
            <a:avLst/>
          </a:prstGeom>
        </p:spPr>
      </p:pic>
      <p:graphicFrame>
        <p:nvGraphicFramePr>
          <p:cNvPr id="16" name="Content Placeholder 2">
            <a:extLst>
              <a:ext uri="{FF2B5EF4-FFF2-40B4-BE49-F238E27FC236}">
                <a16:creationId xmlns:a16="http://schemas.microsoft.com/office/drawing/2014/main" id="{8D4A0CF8-48DB-4055-9F9A-F380E9032844}"/>
              </a:ext>
            </a:extLst>
          </p:cNvPr>
          <p:cNvGraphicFramePr/>
          <p:nvPr>
            <p:extLst>
              <p:ext uri="{D42A27DB-BD31-4B8C-83A1-F6EECF244321}">
                <p14:modId xmlns:p14="http://schemas.microsoft.com/office/powerpoint/2010/main" val="4281127316"/>
              </p:ext>
            </p:extLst>
          </p:nvPr>
        </p:nvGraphicFramePr>
        <p:xfrm>
          <a:off x="4401849" y="2180496"/>
          <a:ext cx="7208957"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526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EBBD16-AB2F-43FB-BFC6-AFD4714B06CB}"/>
              </a:ext>
            </a:extLst>
          </p:cNvPr>
          <p:cNvSpPr>
            <a:spLocks noGrp="1"/>
          </p:cNvSpPr>
          <p:nvPr>
            <p:ph type="title"/>
          </p:nvPr>
        </p:nvSpPr>
        <p:spPr>
          <a:xfrm>
            <a:off x="581193" y="3043910"/>
            <a:ext cx="5514807" cy="1497507"/>
          </a:xfrm>
        </p:spPr>
        <p:txBody>
          <a:bodyPr>
            <a:normAutofit/>
          </a:bodyPr>
          <a:lstStyle/>
          <a:p>
            <a:r>
              <a:rPr lang="en-US" dirty="0"/>
              <a:t>What Are our Next Steps?</a:t>
            </a:r>
          </a:p>
        </p:txBody>
      </p:sp>
      <p:sp>
        <p:nvSpPr>
          <p:cNvPr id="5" name="Text Placeholder 4">
            <a:extLst>
              <a:ext uri="{FF2B5EF4-FFF2-40B4-BE49-F238E27FC236}">
                <a16:creationId xmlns:a16="http://schemas.microsoft.com/office/drawing/2014/main" id="{472E3BCA-C47E-4427-9D5D-D9C6F6D0FDBA}"/>
              </a:ext>
            </a:extLst>
          </p:cNvPr>
          <p:cNvSpPr>
            <a:spLocks noGrp="1"/>
          </p:cNvSpPr>
          <p:nvPr>
            <p:ph type="body" idx="1"/>
          </p:nvPr>
        </p:nvSpPr>
        <p:spPr/>
        <p:txBody>
          <a:bodyPr/>
          <a:lstStyle/>
          <a:p>
            <a:endParaRPr lang="en-US" i="1" dirty="0"/>
          </a:p>
        </p:txBody>
      </p:sp>
      <p:pic>
        <p:nvPicPr>
          <p:cNvPr id="1026" name="Picture 2" descr="Image result for audience&quot;">
            <a:extLst>
              <a:ext uri="{FF2B5EF4-FFF2-40B4-BE49-F238E27FC236}">
                <a16:creationId xmlns:a16="http://schemas.microsoft.com/office/drawing/2014/main" id="{4D8B0966-2A72-4E32-9344-35AB2B5DBF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6982" y="960816"/>
            <a:ext cx="5818477" cy="388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9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5842000" y="-130175"/>
            <a:ext cx="6350000" cy="609600"/>
          </a:xfrm>
        </p:spPr>
        <p:txBody>
          <a:bodyPr/>
          <a:lstStyle/>
          <a:p>
            <a:pPr eaLnBrk="1" hangingPunct="1"/>
            <a:r>
              <a:rPr lang="en-US" dirty="0">
                <a:solidFill>
                  <a:schemeClr val="accent1"/>
                </a:solidFill>
                <a:latin typeface="Arial" charset="0"/>
              </a:rPr>
              <a:t>Steps to Code Reform</a:t>
            </a:r>
          </a:p>
        </p:txBody>
      </p:sp>
      <p:sp>
        <p:nvSpPr>
          <p:cNvPr id="17411" name="Rectangle 3"/>
          <p:cNvSpPr>
            <a:spLocks noGrp="1" noChangeArrowheads="1"/>
          </p:cNvSpPr>
          <p:nvPr>
            <p:ph type="body" idx="4294967295"/>
          </p:nvPr>
        </p:nvSpPr>
        <p:spPr>
          <a:xfrm>
            <a:off x="928255" y="5652721"/>
            <a:ext cx="3243263" cy="1006475"/>
          </a:xfrm>
        </p:spPr>
        <p:txBody>
          <a:bodyPr/>
          <a:lstStyle/>
          <a:p>
            <a:pPr eaLnBrk="1" hangingPunct="1">
              <a:lnSpc>
                <a:spcPct val="90000"/>
              </a:lnSpc>
            </a:pPr>
            <a:r>
              <a:rPr lang="en-US" sz="1400" dirty="0"/>
              <a:t>Diagnose your code</a:t>
            </a:r>
          </a:p>
          <a:p>
            <a:pPr eaLnBrk="1" hangingPunct="1">
              <a:lnSpc>
                <a:spcPct val="90000"/>
              </a:lnSpc>
            </a:pPr>
            <a:r>
              <a:rPr lang="en-US" sz="1400" dirty="0"/>
              <a:t>Decide what kind of code you want</a:t>
            </a:r>
          </a:p>
        </p:txBody>
      </p:sp>
      <p:sp>
        <p:nvSpPr>
          <p:cNvPr id="17412" name="AutoShape 4"/>
          <p:cNvSpPr>
            <a:spLocks noChangeArrowheads="1"/>
          </p:cNvSpPr>
          <p:nvPr/>
        </p:nvSpPr>
        <p:spPr bwMode="auto">
          <a:xfrm>
            <a:off x="1905000" y="974725"/>
            <a:ext cx="1828800" cy="609600"/>
          </a:xfrm>
          <a:prstGeom prst="roundRect">
            <a:avLst>
              <a:gd name="adj" fmla="val 16667"/>
            </a:avLst>
          </a:prstGeom>
          <a:solidFill>
            <a:schemeClr val="accent5">
              <a:lumMod val="75000"/>
            </a:schemeClr>
          </a:solidFill>
          <a:ln w="9525">
            <a:solidFill>
              <a:schemeClr val="tx1"/>
            </a:solidFill>
            <a:round/>
            <a:headEnd/>
            <a:tailEnd/>
          </a:ln>
        </p:spPr>
        <p:txBody>
          <a:bodyPr wrap="none" anchor="ctr"/>
          <a:lstStyle/>
          <a:p>
            <a:pPr algn="ctr" eaLnBrk="0" hangingPunct="0"/>
            <a:r>
              <a:rPr lang="en-US"/>
              <a:t>Plan</a:t>
            </a:r>
          </a:p>
        </p:txBody>
      </p:sp>
      <p:cxnSp>
        <p:nvCxnSpPr>
          <p:cNvPr id="17413" name="AutoShape 5"/>
          <p:cNvCxnSpPr>
            <a:cxnSpLocks noChangeShapeType="1"/>
            <a:stCxn id="17412" idx="2"/>
            <a:endCxn id="17414" idx="0"/>
          </p:cNvCxnSpPr>
          <p:nvPr/>
        </p:nvCxnSpPr>
        <p:spPr bwMode="auto">
          <a:xfrm>
            <a:off x="2819400" y="1584325"/>
            <a:ext cx="0" cy="533400"/>
          </a:xfrm>
          <a:prstGeom prst="straightConnector1">
            <a:avLst/>
          </a:prstGeom>
          <a:noFill/>
          <a:ln w="9525">
            <a:solidFill>
              <a:schemeClr val="tx1"/>
            </a:solidFill>
            <a:round/>
            <a:headEnd/>
            <a:tailEnd type="triangle" w="med" len="med"/>
          </a:ln>
        </p:spPr>
      </p:cxnSp>
      <p:sp>
        <p:nvSpPr>
          <p:cNvPr id="17414" name="AutoShape 7"/>
          <p:cNvSpPr>
            <a:spLocks noChangeArrowheads="1"/>
          </p:cNvSpPr>
          <p:nvPr/>
        </p:nvSpPr>
        <p:spPr bwMode="auto">
          <a:xfrm>
            <a:off x="1905000" y="2117725"/>
            <a:ext cx="1828800" cy="609600"/>
          </a:xfrm>
          <a:prstGeom prst="roundRect">
            <a:avLst>
              <a:gd name="adj" fmla="val 16667"/>
            </a:avLst>
          </a:prstGeom>
          <a:solidFill>
            <a:schemeClr val="accent5">
              <a:lumMod val="75000"/>
            </a:schemeClr>
          </a:solidFill>
          <a:ln w="9525">
            <a:solidFill>
              <a:schemeClr val="tx1"/>
            </a:solidFill>
            <a:round/>
            <a:headEnd/>
            <a:tailEnd/>
          </a:ln>
        </p:spPr>
        <p:txBody>
          <a:bodyPr wrap="none" anchor="ctr"/>
          <a:lstStyle/>
          <a:p>
            <a:pPr algn="ctr" eaLnBrk="0" hangingPunct="0"/>
            <a:r>
              <a:rPr lang="en-US"/>
              <a:t>Scope</a:t>
            </a:r>
          </a:p>
        </p:txBody>
      </p:sp>
      <p:sp>
        <p:nvSpPr>
          <p:cNvPr id="17415" name="Rectangle 8"/>
          <p:cNvSpPr>
            <a:spLocks noChangeArrowheads="1"/>
          </p:cNvSpPr>
          <p:nvPr/>
        </p:nvSpPr>
        <p:spPr bwMode="auto">
          <a:xfrm>
            <a:off x="3886200" y="1965325"/>
            <a:ext cx="3657600" cy="914400"/>
          </a:xfrm>
          <a:prstGeom prst="rect">
            <a:avLst/>
          </a:prstGeom>
          <a:noFill/>
          <a:ln w="9525">
            <a:noFill/>
            <a:miter lim="800000"/>
            <a:headEnd/>
            <a:tailEnd/>
          </a:ln>
        </p:spPr>
        <p:txBody>
          <a:bodyPr/>
          <a:lstStyle/>
          <a:p>
            <a:pPr marL="342900" indent="-342900">
              <a:lnSpc>
                <a:spcPct val="80000"/>
              </a:lnSpc>
              <a:spcBef>
                <a:spcPct val="20000"/>
              </a:spcBef>
              <a:buClr>
                <a:schemeClr val="accent2"/>
              </a:buClr>
              <a:buSzPct val="75000"/>
              <a:buFont typeface="Wingdings" pitchFamily="2" charset="2"/>
              <a:buChar char="n"/>
            </a:pPr>
            <a:r>
              <a:rPr lang="en-US" sz="1400" dirty="0">
                <a:latin typeface="Century Gothic" pitchFamily="34" charset="0"/>
              </a:rPr>
              <a:t>Select a project manager</a:t>
            </a:r>
          </a:p>
          <a:p>
            <a:pPr marL="342900" indent="-342900">
              <a:lnSpc>
                <a:spcPct val="80000"/>
              </a:lnSpc>
              <a:spcBef>
                <a:spcPct val="20000"/>
              </a:spcBef>
              <a:buClr>
                <a:schemeClr val="accent2"/>
              </a:buClr>
              <a:buSzPct val="75000"/>
              <a:buFont typeface="Wingdings" pitchFamily="2" charset="2"/>
              <a:buChar char="n"/>
            </a:pPr>
            <a:r>
              <a:rPr lang="en-US" sz="1400" dirty="0">
                <a:latin typeface="Century Gothic" pitchFamily="34" charset="0"/>
              </a:rPr>
              <a:t>Identify your budget </a:t>
            </a:r>
          </a:p>
          <a:p>
            <a:pPr marL="342900" indent="-342900">
              <a:lnSpc>
                <a:spcPct val="80000"/>
              </a:lnSpc>
              <a:spcBef>
                <a:spcPct val="20000"/>
              </a:spcBef>
              <a:buClr>
                <a:schemeClr val="accent2"/>
              </a:buClr>
              <a:buSzPct val="75000"/>
              <a:buFont typeface="Wingdings" pitchFamily="2" charset="2"/>
              <a:buChar char="n"/>
            </a:pPr>
            <a:r>
              <a:rPr lang="en-US" sz="1400" dirty="0">
                <a:latin typeface="Century Gothic" pitchFamily="34" charset="0"/>
              </a:rPr>
              <a:t>Select a code writer or consultant</a:t>
            </a:r>
          </a:p>
          <a:p>
            <a:pPr marL="342900" indent="-342900">
              <a:lnSpc>
                <a:spcPct val="80000"/>
              </a:lnSpc>
              <a:spcBef>
                <a:spcPct val="20000"/>
              </a:spcBef>
              <a:buClr>
                <a:schemeClr val="accent2"/>
              </a:buClr>
              <a:buSzPct val="75000"/>
              <a:buFont typeface="Wingdings" pitchFamily="2" charset="2"/>
              <a:buChar char="n"/>
            </a:pPr>
            <a:r>
              <a:rPr lang="en-US" sz="1400" dirty="0">
                <a:latin typeface="Century Gothic" pitchFamily="34" charset="0"/>
              </a:rPr>
              <a:t>Write a clear scope</a:t>
            </a:r>
            <a:endParaRPr lang="en-US" sz="1400" i="1" dirty="0">
              <a:latin typeface="Century Gothic" pitchFamily="34" charset="0"/>
            </a:endParaRPr>
          </a:p>
        </p:txBody>
      </p:sp>
      <p:sp>
        <p:nvSpPr>
          <p:cNvPr id="17416" name="AutoShape 9"/>
          <p:cNvSpPr>
            <a:spLocks noChangeArrowheads="1"/>
          </p:cNvSpPr>
          <p:nvPr/>
        </p:nvSpPr>
        <p:spPr bwMode="auto">
          <a:xfrm>
            <a:off x="1905000" y="4784725"/>
            <a:ext cx="1828800" cy="609600"/>
          </a:xfrm>
          <a:prstGeom prst="roundRect">
            <a:avLst>
              <a:gd name="adj" fmla="val 16667"/>
            </a:avLst>
          </a:prstGeom>
          <a:solidFill>
            <a:schemeClr val="accent5">
              <a:lumMod val="75000"/>
            </a:schemeClr>
          </a:solidFill>
          <a:ln w="9525">
            <a:solidFill>
              <a:schemeClr val="tx1"/>
            </a:solidFill>
            <a:round/>
            <a:headEnd/>
            <a:tailEnd/>
          </a:ln>
        </p:spPr>
        <p:txBody>
          <a:bodyPr wrap="none" anchor="ctr"/>
          <a:lstStyle/>
          <a:p>
            <a:pPr algn="ctr" eaLnBrk="0" hangingPunct="0"/>
            <a:r>
              <a:rPr lang="en-US" dirty="0"/>
              <a:t>Diagnose</a:t>
            </a:r>
          </a:p>
        </p:txBody>
      </p:sp>
      <p:cxnSp>
        <p:nvCxnSpPr>
          <p:cNvPr id="17417" name="AutoShape 10"/>
          <p:cNvCxnSpPr>
            <a:cxnSpLocks noChangeShapeType="1"/>
            <a:stCxn id="17414" idx="2"/>
            <a:endCxn id="17416" idx="0"/>
          </p:cNvCxnSpPr>
          <p:nvPr/>
        </p:nvCxnSpPr>
        <p:spPr bwMode="auto">
          <a:xfrm>
            <a:off x="2819400" y="2727325"/>
            <a:ext cx="0" cy="2057400"/>
          </a:xfrm>
          <a:prstGeom prst="straightConnector1">
            <a:avLst/>
          </a:prstGeom>
          <a:noFill/>
          <a:ln w="9525">
            <a:solidFill>
              <a:schemeClr val="tx1"/>
            </a:solidFill>
            <a:round/>
            <a:headEnd/>
            <a:tailEnd type="triangle" w="med" len="med"/>
          </a:ln>
        </p:spPr>
      </p:cxnSp>
      <p:sp>
        <p:nvSpPr>
          <p:cNvPr id="17418" name="AutoShape 11"/>
          <p:cNvSpPr>
            <a:spLocks noChangeArrowheads="1"/>
          </p:cNvSpPr>
          <p:nvPr/>
        </p:nvSpPr>
        <p:spPr bwMode="auto">
          <a:xfrm>
            <a:off x="4191000" y="3260725"/>
            <a:ext cx="1981200" cy="609600"/>
          </a:xfrm>
          <a:prstGeom prst="roundRect">
            <a:avLst>
              <a:gd name="adj" fmla="val 16667"/>
            </a:avLst>
          </a:prstGeom>
          <a:solidFill>
            <a:schemeClr val="accent5">
              <a:lumMod val="75000"/>
            </a:schemeClr>
          </a:solidFill>
          <a:ln w="9525">
            <a:solidFill>
              <a:schemeClr val="tx1"/>
            </a:solidFill>
            <a:round/>
            <a:headEnd/>
            <a:tailEnd/>
          </a:ln>
        </p:spPr>
        <p:txBody>
          <a:bodyPr wrap="none" anchor="ctr"/>
          <a:lstStyle/>
          <a:p>
            <a:pPr algn="ctr" eaLnBrk="0" hangingPunct="0"/>
            <a:r>
              <a:rPr lang="en-US" dirty="0"/>
              <a:t>Public Process</a:t>
            </a:r>
          </a:p>
        </p:txBody>
      </p:sp>
      <p:sp>
        <p:nvSpPr>
          <p:cNvPr id="17419" name="AutoShape 12"/>
          <p:cNvSpPr>
            <a:spLocks noChangeArrowheads="1"/>
          </p:cNvSpPr>
          <p:nvPr/>
        </p:nvSpPr>
        <p:spPr bwMode="auto">
          <a:xfrm>
            <a:off x="4267200" y="4784725"/>
            <a:ext cx="1828800" cy="609600"/>
          </a:xfrm>
          <a:prstGeom prst="roundRect">
            <a:avLst>
              <a:gd name="adj" fmla="val 16667"/>
            </a:avLst>
          </a:prstGeom>
          <a:solidFill>
            <a:srgbClr val="FFC000"/>
          </a:solidFill>
          <a:ln w="9525">
            <a:solidFill>
              <a:schemeClr val="tx1"/>
            </a:solidFill>
            <a:round/>
            <a:headEnd/>
            <a:tailEnd/>
          </a:ln>
        </p:spPr>
        <p:txBody>
          <a:bodyPr wrap="none" anchor="ctr"/>
          <a:lstStyle/>
          <a:p>
            <a:pPr algn="ctr" eaLnBrk="0" hangingPunct="0"/>
            <a:r>
              <a:rPr lang="en-US" dirty="0"/>
              <a:t>Write</a:t>
            </a:r>
          </a:p>
        </p:txBody>
      </p:sp>
      <p:sp>
        <p:nvSpPr>
          <p:cNvPr id="17420" name="AutoShape 13"/>
          <p:cNvSpPr>
            <a:spLocks noChangeArrowheads="1"/>
          </p:cNvSpPr>
          <p:nvPr/>
        </p:nvSpPr>
        <p:spPr bwMode="auto">
          <a:xfrm>
            <a:off x="6553200" y="4784725"/>
            <a:ext cx="1828800" cy="609600"/>
          </a:xfrm>
          <a:prstGeom prst="roundRect">
            <a:avLst>
              <a:gd name="adj" fmla="val 16667"/>
            </a:avLst>
          </a:prstGeom>
          <a:solidFill>
            <a:schemeClr val="accent5">
              <a:lumMod val="75000"/>
            </a:schemeClr>
          </a:solidFill>
          <a:ln w="9525">
            <a:solidFill>
              <a:schemeClr val="tx1"/>
            </a:solidFill>
            <a:round/>
            <a:headEnd/>
            <a:tailEnd/>
          </a:ln>
        </p:spPr>
        <p:txBody>
          <a:bodyPr wrap="none" anchor="ctr"/>
          <a:lstStyle/>
          <a:p>
            <a:pPr algn="ctr" eaLnBrk="0" hangingPunct="0"/>
            <a:r>
              <a:rPr lang="en-US"/>
              <a:t>Adopt</a:t>
            </a:r>
          </a:p>
        </p:txBody>
      </p:sp>
      <p:sp>
        <p:nvSpPr>
          <p:cNvPr id="17421" name="AutoShape 14"/>
          <p:cNvSpPr>
            <a:spLocks noChangeArrowheads="1"/>
          </p:cNvSpPr>
          <p:nvPr/>
        </p:nvSpPr>
        <p:spPr bwMode="auto">
          <a:xfrm>
            <a:off x="8839200" y="4784725"/>
            <a:ext cx="1828800" cy="609600"/>
          </a:xfrm>
          <a:prstGeom prst="roundRect">
            <a:avLst>
              <a:gd name="adj" fmla="val 16667"/>
            </a:avLst>
          </a:prstGeom>
          <a:solidFill>
            <a:schemeClr val="accent5">
              <a:lumMod val="75000"/>
            </a:schemeClr>
          </a:solidFill>
          <a:ln w="9525">
            <a:solidFill>
              <a:schemeClr val="tx1"/>
            </a:solidFill>
            <a:round/>
            <a:headEnd/>
            <a:tailEnd/>
          </a:ln>
        </p:spPr>
        <p:txBody>
          <a:bodyPr wrap="none" anchor="ctr"/>
          <a:lstStyle/>
          <a:p>
            <a:pPr algn="ctr" eaLnBrk="0" hangingPunct="0"/>
            <a:r>
              <a:rPr lang="en-US"/>
              <a:t>Train</a:t>
            </a:r>
          </a:p>
        </p:txBody>
      </p:sp>
      <p:cxnSp>
        <p:nvCxnSpPr>
          <p:cNvPr id="17422" name="AutoShape 17"/>
          <p:cNvCxnSpPr>
            <a:cxnSpLocks noChangeShapeType="1"/>
            <a:stCxn id="17418" idx="1"/>
            <a:endCxn id="17416" idx="0"/>
          </p:cNvCxnSpPr>
          <p:nvPr/>
        </p:nvCxnSpPr>
        <p:spPr bwMode="auto">
          <a:xfrm flipH="1">
            <a:off x="2819400" y="3565525"/>
            <a:ext cx="1371600" cy="1219200"/>
          </a:xfrm>
          <a:prstGeom prst="straightConnector1">
            <a:avLst/>
          </a:prstGeom>
          <a:noFill/>
          <a:ln w="9525">
            <a:solidFill>
              <a:schemeClr val="tx1"/>
            </a:solidFill>
            <a:round/>
            <a:headEnd type="triangle" w="med" len="med"/>
            <a:tailEnd type="triangle" w="med" len="med"/>
          </a:ln>
        </p:spPr>
      </p:cxnSp>
      <p:cxnSp>
        <p:nvCxnSpPr>
          <p:cNvPr id="17423" name="AutoShape 18"/>
          <p:cNvCxnSpPr>
            <a:cxnSpLocks noChangeShapeType="1"/>
            <a:stCxn id="17418" idx="2"/>
            <a:endCxn id="17419" idx="0"/>
          </p:cNvCxnSpPr>
          <p:nvPr/>
        </p:nvCxnSpPr>
        <p:spPr bwMode="auto">
          <a:xfrm>
            <a:off x="5181600" y="3870325"/>
            <a:ext cx="0" cy="914400"/>
          </a:xfrm>
          <a:prstGeom prst="straightConnector1">
            <a:avLst/>
          </a:prstGeom>
          <a:noFill/>
          <a:ln w="9525">
            <a:solidFill>
              <a:schemeClr val="tx1"/>
            </a:solidFill>
            <a:round/>
            <a:headEnd type="triangle" w="med" len="med"/>
            <a:tailEnd type="triangle" w="med" len="med"/>
          </a:ln>
        </p:spPr>
      </p:cxnSp>
      <p:cxnSp>
        <p:nvCxnSpPr>
          <p:cNvPr id="17424" name="AutoShape 21"/>
          <p:cNvCxnSpPr>
            <a:cxnSpLocks noChangeShapeType="1"/>
            <a:stCxn id="17418" idx="3"/>
            <a:endCxn id="17420" idx="0"/>
          </p:cNvCxnSpPr>
          <p:nvPr/>
        </p:nvCxnSpPr>
        <p:spPr bwMode="auto">
          <a:xfrm>
            <a:off x="6172200" y="3565525"/>
            <a:ext cx="1295400" cy="1219200"/>
          </a:xfrm>
          <a:prstGeom prst="bentConnector2">
            <a:avLst/>
          </a:prstGeom>
          <a:noFill/>
          <a:ln w="9525">
            <a:solidFill>
              <a:schemeClr val="tx1"/>
            </a:solidFill>
            <a:miter lim="800000"/>
            <a:headEnd type="triangle" w="med" len="med"/>
            <a:tailEnd type="triangle" w="med" len="med"/>
          </a:ln>
        </p:spPr>
      </p:cxnSp>
      <p:cxnSp>
        <p:nvCxnSpPr>
          <p:cNvPr id="17425" name="AutoShape 22"/>
          <p:cNvCxnSpPr>
            <a:cxnSpLocks noChangeShapeType="1"/>
            <a:stCxn id="17421" idx="2"/>
            <a:endCxn id="17416" idx="2"/>
          </p:cNvCxnSpPr>
          <p:nvPr/>
        </p:nvCxnSpPr>
        <p:spPr bwMode="auto">
          <a:xfrm rot="5400000">
            <a:off x="6285706" y="1928019"/>
            <a:ext cx="1588" cy="6934200"/>
          </a:xfrm>
          <a:prstGeom prst="bentConnector3">
            <a:avLst>
              <a:gd name="adj1" fmla="val 14400005"/>
            </a:avLst>
          </a:prstGeom>
          <a:noFill/>
          <a:ln w="9525">
            <a:solidFill>
              <a:schemeClr val="tx1"/>
            </a:solidFill>
            <a:miter lim="800000"/>
            <a:headEnd type="triangle" w="med" len="med"/>
            <a:tailEnd type="triangle" w="med" len="med"/>
          </a:ln>
        </p:spPr>
      </p:cxnSp>
      <p:cxnSp>
        <p:nvCxnSpPr>
          <p:cNvPr id="17426" name="AutoShape 23"/>
          <p:cNvCxnSpPr>
            <a:cxnSpLocks noChangeShapeType="1"/>
            <a:stCxn id="17416" idx="3"/>
            <a:endCxn id="17419" idx="1"/>
          </p:cNvCxnSpPr>
          <p:nvPr/>
        </p:nvCxnSpPr>
        <p:spPr bwMode="auto">
          <a:xfrm>
            <a:off x="3733800" y="5089525"/>
            <a:ext cx="533400" cy="0"/>
          </a:xfrm>
          <a:prstGeom prst="straightConnector1">
            <a:avLst/>
          </a:prstGeom>
          <a:noFill/>
          <a:ln w="9525">
            <a:solidFill>
              <a:schemeClr val="tx1"/>
            </a:solidFill>
            <a:round/>
            <a:headEnd type="triangle" w="med" len="med"/>
            <a:tailEnd type="triangle" w="med" len="med"/>
          </a:ln>
        </p:spPr>
      </p:cxnSp>
      <p:cxnSp>
        <p:nvCxnSpPr>
          <p:cNvPr id="17427" name="AutoShape 24"/>
          <p:cNvCxnSpPr>
            <a:cxnSpLocks noChangeShapeType="1"/>
            <a:stCxn id="17419" idx="3"/>
            <a:endCxn id="17420" idx="1"/>
          </p:cNvCxnSpPr>
          <p:nvPr/>
        </p:nvCxnSpPr>
        <p:spPr bwMode="auto">
          <a:xfrm>
            <a:off x="6096000" y="5089525"/>
            <a:ext cx="457200" cy="0"/>
          </a:xfrm>
          <a:prstGeom prst="straightConnector1">
            <a:avLst/>
          </a:prstGeom>
          <a:noFill/>
          <a:ln w="9525">
            <a:solidFill>
              <a:schemeClr val="tx1"/>
            </a:solidFill>
            <a:round/>
            <a:headEnd type="triangle" w="med" len="med"/>
            <a:tailEnd type="triangle" w="med" len="med"/>
          </a:ln>
        </p:spPr>
      </p:cxnSp>
      <p:cxnSp>
        <p:nvCxnSpPr>
          <p:cNvPr id="17428" name="AutoShape 25"/>
          <p:cNvCxnSpPr>
            <a:cxnSpLocks noChangeShapeType="1"/>
            <a:stCxn id="17420" idx="3"/>
            <a:endCxn id="17421" idx="1"/>
          </p:cNvCxnSpPr>
          <p:nvPr/>
        </p:nvCxnSpPr>
        <p:spPr bwMode="auto">
          <a:xfrm>
            <a:off x="8382000" y="5089525"/>
            <a:ext cx="457200" cy="0"/>
          </a:xfrm>
          <a:prstGeom prst="straightConnector1">
            <a:avLst/>
          </a:prstGeom>
          <a:noFill/>
          <a:ln w="9525">
            <a:solidFill>
              <a:schemeClr val="tx1"/>
            </a:solidFill>
            <a:round/>
            <a:headEnd/>
            <a:tailEnd type="triangle" w="med" len="med"/>
          </a:ln>
        </p:spPr>
      </p:cxnSp>
      <p:sp>
        <p:nvSpPr>
          <p:cNvPr id="17429" name="Rectangle 26"/>
          <p:cNvSpPr>
            <a:spLocks noChangeArrowheads="1"/>
          </p:cNvSpPr>
          <p:nvPr/>
        </p:nvSpPr>
        <p:spPr bwMode="auto">
          <a:xfrm>
            <a:off x="3886200" y="1127125"/>
            <a:ext cx="2971800" cy="381000"/>
          </a:xfrm>
          <a:prstGeom prst="rect">
            <a:avLst/>
          </a:prstGeom>
          <a:noFill/>
          <a:ln w="9525">
            <a:noFill/>
            <a:miter lim="800000"/>
            <a:headEnd/>
            <a:tailEnd/>
          </a:ln>
        </p:spPr>
        <p:txBody>
          <a:bodyPr/>
          <a:lstStyle/>
          <a:p>
            <a:pPr marL="342900" indent="-342900">
              <a:lnSpc>
                <a:spcPct val="80000"/>
              </a:lnSpc>
              <a:spcBef>
                <a:spcPct val="20000"/>
              </a:spcBef>
              <a:buClr>
                <a:schemeClr val="accent2"/>
              </a:buClr>
              <a:buSzPct val="75000"/>
              <a:buFont typeface="Wingdings" pitchFamily="2" charset="2"/>
              <a:buChar char="n"/>
            </a:pPr>
            <a:r>
              <a:rPr lang="en-US" sz="1400">
                <a:latin typeface="Century Gothic" pitchFamily="34" charset="0"/>
              </a:rPr>
              <a:t>Start with a good plan</a:t>
            </a:r>
            <a:endParaRPr lang="en-US" sz="1400" i="1">
              <a:latin typeface="Century Gothic" pitchFamily="34" charset="0"/>
            </a:endParaRPr>
          </a:p>
        </p:txBody>
      </p:sp>
      <p:sp>
        <p:nvSpPr>
          <p:cNvPr id="17430" name="Rectangle 27"/>
          <p:cNvSpPr>
            <a:spLocks noChangeArrowheads="1"/>
          </p:cNvSpPr>
          <p:nvPr/>
        </p:nvSpPr>
        <p:spPr bwMode="auto">
          <a:xfrm>
            <a:off x="7924800" y="3352800"/>
            <a:ext cx="2286000" cy="838200"/>
          </a:xfrm>
          <a:prstGeom prst="rect">
            <a:avLst/>
          </a:prstGeom>
          <a:noFill/>
          <a:ln w="9525">
            <a:noFill/>
            <a:miter lim="800000"/>
            <a:headEnd/>
            <a:tailEnd/>
          </a:ln>
        </p:spPr>
        <p:txBody>
          <a:bodyPr/>
          <a:lstStyle/>
          <a:p>
            <a:pPr marL="342900" indent="-342900">
              <a:lnSpc>
                <a:spcPct val="80000"/>
              </a:lnSpc>
              <a:spcBef>
                <a:spcPct val="20000"/>
              </a:spcBef>
              <a:buClr>
                <a:schemeClr val="accent2"/>
              </a:buClr>
              <a:buSzPct val="75000"/>
              <a:buFont typeface="Wingdings" pitchFamily="2" charset="2"/>
              <a:buChar char="n"/>
            </a:pPr>
            <a:r>
              <a:rPr lang="en-US" sz="1400">
                <a:latin typeface="Century Gothic" pitchFamily="34" charset="0"/>
              </a:rPr>
              <a:t>Talk to people</a:t>
            </a:r>
          </a:p>
          <a:p>
            <a:pPr marL="342900" indent="-342900">
              <a:lnSpc>
                <a:spcPct val="80000"/>
              </a:lnSpc>
              <a:spcBef>
                <a:spcPct val="20000"/>
              </a:spcBef>
              <a:buClr>
                <a:schemeClr val="accent2"/>
              </a:buClr>
              <a:buSzPct val="75000"/>
              <a:buFont typeface="Wingdings" pitchFamily="2" charset="2"/>
              <a:buChar char="n"/>
            </a:pPr>
            <a:r>
              <a:rPr lang="en-US" sz="1400">
                <a:latin typeface="Century Gothic" pitchFamily="34" charset="0"/>
              </a:rPr>
              <a:t>Listen to people</a:t>
            </a:r>
          </a:p>
          <a:p>
            <a:pPr marL="342900" indent="-342900">
              <a:lnSpc>
                <a:spcPct val="80000"/>
              </a:lnSpc>
              <a:spcBef>
                <a:spcPct val="20000"/>
              </a:spcBef>
              <a:buClr>
                <a:schemeClr val="accent2"/>
              </a:buClr>
              <a:buSzPct val="75000"/>
              <a:buFont typeface="Wingdings" pitchFamily="2" charset="2"/>
              <a:buChar char="n"/>
            </a:pPr>
            <a:r>
              <a:rPr lang="en-US" sz="1400">
                <a:latin typeface="Century Gothic" pitchFamily="34" charset="0"/>
              </a:rPr>
              <a:t>Facilitate</a:t>
            </a:r>
          </a:p>
        </p:txBody>
      </p:sp>
      <p:sp>
        <p:nvSpPr>
          <p:cNvPr id="17431" name="Rectangle 28"/>
          <p:cNvSpPr>
            <a:spLocks noChangeArrowheads="1"/>
          </p:cNvSpPr>
          <p:nvPr/>
        </p:nvSpPr>
        <p:spPr bwMode="auto">
          <a:xfrm>
            <a:off x="8839198" y="5813425"/>
            <a:ext cx="2424547" cy="663575"/>
          </a:xfrm>
          <a:prstGeom prst="rect">
            <a:avLst/>
          </a:prstGeom>
          <a:noFill/>
          <a:ln w="9525">
            <a:noFill/>
            <a:miter lim="800000"/>
            <a:headEnd/>
            <a:tailEnd/>
          </a:ln>
        </p:spPr>
        <p:txBody>
          <a:bodyPr/>
          <a:lstStyle/>
          <a:p>
            <a:pPr marL="342900" indent="-342900">
              <a:lnSpc>
                <a:spcPct val="90000"/>
              </a:lnSpc>
              <a:spcBef>
                <a:spcPct val="20000"/>
              </a:spcBef>
              <a:buClr>
                <a:schemeClr val="accent2"/>
              </a:buClr>
              <a:buSzPct val="75000"/>
              <a:buFont typeface="Wingdings" pitchFamily="2" charset="2"/>
              <a:buChar char="n"/>
            </a:pPr>
            <a:r>
              <a:rPr lang="en-US" sz="1400" dirty="0">
                <a:solidFill>
                  <a:schemeClr val="tx2"/>
                </a:solidFill>
              </a:rPr>
              <a:t>Train the staff</a:t>
            </a:r>
          </a:p>
          <a:p>
            <a:pPr marL="342900" indent="-342900">
              <a:lnSpc>
                <a:spcPct val="90000"/>
              </a:lnSpc>
              <a:spcBef>
                <a:spcPct val="20000"/>
              </a:spcBef>
              <a:buClr>
                <a:schemeClr val="accent2"/>
              </a:buClr>
              <a:buSzPct val="75000"/>
              <a:buFont typeface="Wingdings" pitchFamily="2" charset="2"/>
              <a:buChar char="n"/>
            </a:pPr>
            <a:r>
              <a:rPr lang="en-US" sz="1400" dirty="0">
                <a:solidFill>
                  <a:schemeClr val="tx2"/>
                </a:solidFill>
              </a:rPr>
              <a:t>Train the applicants</a:t>
            </a:r>
          </a:p>
        </p:txBody>
      </p:sp>
      <p:sp>
        <p:nvSpPr>
          <p:cNvPr id="17432" name="Rectangle 29"/>
          <p:cNvSpPr>
            <a:spLocks noChangeArrowheads="1"/>
          </p:cNvSpPr>
          <p:nvPr/>
        </p:nvSpPr>
        <p:spPr bwMode="auto">
          <a:xfrm>
            <a:off x="5140034" y="5813425"/>
            <a:ext cx="3241966" cy="873122"/>
          </a:xfrm>
          <a:prstGeom prst="rect">
            <a:avLst/>
          </a:prstGeom>
          <a:noFill/>
          <a:ln w="9525">
            <a:noFill/>
            <a:miter lim="800000"/>
            <a:headEnd/>
            <a:tailEnd/>
          </a:ln>
        </p:spPr>
        <p:txBody>
          <a:bodyPr/>
          <a:lstStyle/>
          <a:p>
            <a:pPr marL="342900" indent="-342900">
              <a:lnSpc>
                <a:spcPct val="90000"/>
              </a:lnSpc>
              <a:spcBef>
                <a:spcPct val="20000"/>
              </a:spcBef>
              <a:buClr>
                <a:schemeClr val="accent2"/>
              </a:buClr>
              <a:buSzPct val="75000"/>
              <a:buFont typeface="Wingdings" pitchFamily="2" charset="2"/>
              <a:buChar char="n"/>
            </a:pPr>
            <a:r>
              <a:rPr lang="en-US" sz="1400" dirty="0">
                <a:solidFill>
                  <a:schemeClr val="tx2"/>
                </a:solidFill>
              </a:rPr>
              <a:t>Write the standards</a:t>
            </a:r>
          </a:p>
          <a:p>
            <a:pPr marL="342900" indent="-342900">
              <a:lnSpc>
                <a:spcPct val="90000"/>
              </a:lnSpc>
              <a:spcBef>
                <a:spcPct val="20000"/>
              </a:spcBef>
              <a:buClr>
                <a:schemeClr val="accent2"/>
              </a:buClr>
              <a:buSzPct val="75000"/>
              <a:buFont typeface="Wingdings" pitchFamily="2" charset="2"/>
              <a:buChar char="n"/>
            </a:pPr>
            <a:r>
              <a:rPr lang="en-US" sz="1400" dirty="0">
                <a:solidFill>
                  <a:schemeClr val="tx2"/>
                </a:solidFill>
              </a:rPr>
              <a:t>Vet the standards</a:t>
            </a:r>
          </a:p>
        </p:txBody>
      </p:sp>
    </p:spTree>
    <p:extLst>
      <p:ext uri="{BB962C8B-B14F-4D97-AF65-F5344CB8AC3E}">
        <p14:creationId xmlns:p14="http://schemas.microsoft.com/office/powerpoint/2010/main" val="410615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B0CB3A-FCC7-46E4-87D6-8CF16B81E14F}"/>
              </a:ext>
            </a:extLst>
          </p:cNvPr>
          <p:cNvSpPr>
            <a:spLocks noGrp="1"/>
          </p:cNvSpPr>
          <p:nvPr>
            <p:ph type="title"/>
          </p:nvPr>
        </p:nvSpPr>
        <p:spPr/>
        <p:txBody>
          <a:bodyPr>
            <a:normAutofit/>
          </a:bodyPr>
          <a:lstStyle/>
          <a:p>
            <a:r>
              <a:rPr lang="en-US" dirty="0">
                <a:solidFill>
                  <a:srgbClr val="FFFEFF"/>
                </a:solidFill>
              </a:rPr>
              <a:t>contact Information </a:t>
            </a:r>
          </a:p>
        </p:txBody>
      </p:sp>
      <p:sp>
        <p:nvSpPr>
          <p:cNvPr id="3" name="Content Placeholder 2">
            <a:extLst>
              <a:ext uri="{FF2B5EF4-FFF2-40B4-BE49-F238E27FC236}">
                <a16:creationId xmlns:a16="http://schemas.microsoft.com/office/drawing/2014/main" id="{5FFB61FD-0265-4488-BFD9-FBABB29D5208}"/>
              </a:ext>
            </a:extLst>
          </p:cNvPr>
          <p:cNvSpPr>
            <a:spLocks noGrp="1"/>
          </p:cNvSpPr>
          <p:nvPr>
            <p:ph idx="1"/>
          </p:nvPr>
        </p:nvSpPr>
        <p:spPr>
          <a:xfrm>
            <a:off x="581192" y="2436059"/>
            <a:ext cx="4865016" cy="3275762"/>
          </a:xfrm>
        </p:spPr>
        <p:txBody>
          <a:bodyPr>
            <a:normAutofit/>
          </a:bodyPr>
          <a:lstStyle/>
          <a:p>
            <a:pPr marL="0" indent="0">
              <a:lnSpc>
                <a:spcPct val="150000"/>
              </a:lnSpc>
              <a:buNone/>
            </a:pPr>
            <a:r>
              <a:rPr lang="en-US" dirty="0">
                <a:solidFill>
                  <a:schemeClr val="tx1"/>
                </a:solidFill>
              </a:rPr>
              <a:t>Mark Perfect, Planning and Zoning Administrator </a:t>
            </a:r>
          </a:p>
          <a:p>
            <a:pPr marL="0" indent="0">
              <a:lnSpc>
                <a:spcPct val="150000"/>
              </a:lnSpc>
              <a:buNone/>
            </a:pPr>
            <a:r>
              <a:rPr lang="en-US" dirty="0">
                <a:solidFill>
                  <a:schemeClr val="tx1"/>
                </a:solidFill>
              </a:rPr>
              <a:t>Development Services 					</a:t>
            </a:r>
          </a:p>
          <a:p>
            <a:pPr marL="0" indent="0">
              <a:lnSpc>
                <a:spcPct val="150000"/>
              </a:lnSpc>
              <a:buNone/>
            </a:pPr>
            <a:r>
              <a:rPr lang="en-US" dirty="0">
                <a:solidFill>
                  <a:schemeClr val="tx1"/>
                </a:solidFill>
              </a:rPr>
              <a:t>Ada County 			</a:t>
            </a:r>
          </a:p>
          <a:p>
            <a:pPr marL="0" indent="0">
              <a:lnSpc>
                <a:spcPct val="150000"/>
              </a:lnSpc>
              <a:buNone/>
            </a:pPr>
            <a:r>
              <a:rPr lang="en-US" dirty="0">
                <a:solidFill>
                  <a:schemeClr val="tx1"/>
                </a:solidFill>
              </a:rPr>
              <a:t>(208) 287-7923	</a:t>
            </a:r>
            <a:r>
              <a:rPr lang="en-US" dirty="0"/>
              <a:t>					</a:t>
            </a:r>
          </a:p>
          <a:p>
            <a:pPr marL="0" indent="0">
              <a:lnSpc>
                <a:spcPct val="150000"/>
              </a:lnSpc>
              <a:buNone/>
            </a:pPr>
            <a:r>
              <a:rPr lang="en-US" u="sng" dirty="0">
                <a:hlinkClick r:id="rId3"/>
              </a:rPr>
              <a:t>DSPERFMA@adacounty.id.gov</a:t>
            </a:r>
            <a:r>
              <a:rPr lang="en-US" u="sng" dirty="0"/>
              <a:t>  </a:t>
            </a:r>
          </a:p>
        </p:txBody>
      </p:sp>
      <p:sp>
        <p:nvSpPr>
          <p:cNvPr id="2" name="TextBox 1">
            <a:extLst>
              <a:ext uri="{FF2B5EF4-FFF2-40B4-BE49-F238E27FC236}">
                <a16:creationId xmlns:a16="http://schemas.microsoft.com/office/drawing/2014/main" id="{4224771F-9DD3-4220-870E-4DDC00F9E393}"/>
              </a:ext>
            </a:extLst>
          </p:cNvPr>
          <p:cNvSpPr txBox="1"/>
          <p:nvPr/>
        </p:nvSpPr>
        <p:spPr>
          <a:xfrm>
            <a:off x="6943410" y="2752167"/>
            <a:ext cx="3928906" cy="2121030"/>
          </a:xfrm>
          <a:prstGeom prst="rect">
            <a:avLst/>
          </a:prstGeom>
          <a:noFill/>
        </p:spPr>
        <p:txBody>
          <a:bodyPr wrap="square" rtlCol="0">
            <a:spAutoFit/>
          </a:bodyPr>
          <a:lstStyle/>
          <a:p>
            <a:pPr>
              <a:lnSpc>
                <a:spcPct val="150000"/>
              </a:lnSpc>
            </a:pPr>
            <a:r>
              <a:rPr lang="en-US" dirty="0"/>
              <a:t>Mark White</a:t>
            </a:r>
          </a:p>
          <a:p>
            <a:pPr>
              <a:lnSpc>
                <a:spcPct val="150000"/>
              </a:lnSpc>
            </a:pPr>
            <a:r>
              <a:rPr lang="en-US" dirty="0"/>
              <a:t>Project Manager</a:t>
            </a:r>
          </a:p>
          <a:p>
            <a:pPr>
              <a:lnSpc>
                <a:spcPct val="150000"/>
              </a:lnSpc>
            </a:pPr>
            <a:r>
              <a:rPr lang="en-US" dirty="0"/>
              <a:t>White &amp; Smith, LLC</a:t>
            </a:r>
          </a:p>
          <a:p>
            <a:pPr>
              <a:lnSpc>
                <a:spcPct val="150000"/>
              </a:lnSpc>
            </a:pPr>
            <a:r>
              <a:rPr lang="en-US" dirty="0"/>
              <a:t>(816) 221-8700</a:t>
            </a:r>
          </a:p>
          <a:p>
            <a:pPr>
              <a:lnSpc>
                <a:spcPct val="150000"/>
              </a:lnSpc>
            </a:pPr>
            <a:r>
              <a:rPr lang="en-US" u="sng" dirty="0">
                <a:hlinkClick r:id="rId4"/>
              </a:rPr>
              <a:t>mwhite@planningandlaw.com</a:t>
            </a:r>
            <a:endParaRPr lang="en-US" dirty="0"/>
          </a:p>
        </p:txBody>
      </p:sp>
    </p:spTree>
    <p:extLst>
      <p:ext uri="{BB962C8B-B14F-4D97-AF65-F5344CB8AC3E}">
        <p14:creationId xmlns:p14="http://schemas.microsoft.com/office/powerpoint/2010/main" val="258950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t>Zoning Ordinance Format </a:t>
            </a:r>
          </a:p>
        </p:txBody>
      </p:sp>
      <p:sp>
        <p:nvSpPr>
          <p:cNvPr id="31" name="Rectangle 30">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pie chart&#10;&#10;Description automatically generated">
            <a:extLst>
              <a:ext uri="{FF2B5EF4-FFF2-40B4-BE49-F238E27FC236}">
                <a16:creationId xmlns:a16="http://schemas.microsoft.com/office/drawing/2014/main" id="{7E2AEBCE-83E1-4C3A-BEEB-0BDF34212FC1}"/>
              </a:ext>
            </a:extLst>
          </p:cNvPr>
          <p:cNvPicPr>
            <a:picLocks noChangeAspect="1"/>
          </p:cNvPicPr>
          <p:nvPr/>
        </p:nvPicPr>
        <p:blipFill>
          <a:blip r:embed="rId3"/>
          <a:stretch>
            <a:fillRect/>
          </a:stretch>
        </p:blipFill>
        <p:spPr>
          <a:xfrm>
            <a:off x="657225" y="2585251"/>
            <a:ext cx="4962525" cy="3200828"/>
          </a:xfrm>
          <a:prstGeom prst="rect">
            <a:avLst/>
          </a:prstGeom>
        </p:spPr>
      </p:pic>
      <p:graphicFrame>
        <p:nvGraphicFramePr>
          <p:cNvPr id="13" name="Content Placeholder 2">
            <a:extLst>
              <a:ext uri="{FF2B5EF4-FFF2-40B4-BE49-F238E27FC236}">
                <a16:creationId xmlns:a16="http://schemas.microsoft.com/office/drawing/2014/main" id="{921FBA22-DC57-401E-87AC-37F276F0605F}"/>
              </a:ext>
            </a:extLst>
          </p:cNvPr>
          <p:cNvGraphicFramePr/>
          <p:nvPr>
            <p:extLst>
              <p:ext uri="{D42A27DB-BD31-4B8C-83A1-F6EECF244321}">
                <p14:modId xmlns:p14="http://schemas.microsoft.com/office/powerpoint/2010/main" val="486610438"/>
              </p:ext>
            </p:extLst>
          </p:nvPr>
        </p:nvGraphicFramePr>
        <p:xfrm>
          <a:off x="6335805" y="2180496"/>
          <a:ext cx="5275001"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2705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B023E1-EEFA-4231-A583-312261FC8AE7}"/>
              </a:ext>
            </a:extLst>
          </p:cNvPr>
          <p:cNvSpPr>
            <a:spLocks noGrp="1"/>
          </p:cNvSpPr>
          <p:nvPr>
            <p:ph type="title"/>
          </p:nvPr>
        </p:nvSpPr>
        <p:spPr>
          <a:xfrm>
            <a:off x="581192" y="702156"/>
            <a:ext cx="11029616" cy="1013800"/>
          </a:xfrm>
        </p:spPr>
        <p:txBody>
          <a:bodyPr>
            <a:normAutofit/>
          </a:bodyPr>
          <a:lstStyle/>
          <a:p>
            <a:r>
              <a:rPr lang="en-US" dirty="0"/>
              <a:t>Phase 1: Survey Results </a:t>
            </a:r>
          </a:p>
        </p:txBody>
      </p:sp>
      <p:sp>
        <p:nvSpPr>
          <p:cNvPr id="11" name="Rectangle 10">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pie chart&#10;&#10;Description automatically generated">
            <a:extLst>
              <a:ext uri="{FF2B5EF4-FFF2-40B4-BE49-F238E27FC236}">
                <a16:creationId xmlns:a16="http://schemas.microsoft.com/office/drawing/2014/main" id="{56036705-BBE3-4A4D-8615-8A2352B4B854}"/>
              </a:ext>
            </a:extLst>
          </p:cNvPr>
          <p:cNvPicPr>
            <a:picLocks noChangeAspect="1"/>
          </p:cNvPicPr>
          <p:nvPr/>
        </p:nvPicPr>
        <p:blipFill>
          <a:blip r:embed="rId3"/>
          <a:stretch>
            <a:fillRect/>
          </a:stretch>
        </p:blipFill>
        <p:spPr>
          <a:xfrm>
            <a:off x="657225" y="2849966"/>
            <a:ext cx="3305175" cy="2671398"/>
          </a:xfrm>
          <a:prstGeom prst="rect">
            <a:avLst/>
          </a:prstGeom>
        </p:spPr>
      </p:pic>
      <p:sp>
        <p:nvSpPr>
          <p:cNvPr id="6" name="Content Placeholder 5">
            <a:extLst>
              <a:ext uri="{FF2B5EF4-FFF2-40B4-BE49-F238E27FC236}">
                <a16:creationId xmlns:a16="http://schemas.microsoft.com/office/drawing/2014/main" id="{A07EC3DA-3332-434D-A20F-49756C028C23}"/>
              </a:ext>
            </a:extLst>
          </p:cNvPr>
          <p:cNvSpPr>
            <a:spLocks noGrp="1"/>
          </p:cNvSpPr>
          <p:nvPr>
            <p:ph idx="1"/>
          </p:nvPr>
        </p:nvSpPr>
        <p:spPr>
          <a:xfrm>
            <a:off x="4505325" y="2180496"/>
            <a:ext cx="7105481" cy="4045683"/>
          </a:xfrm>
        </p:spPr>
        <p:txBody>
          <a:bodyPr numCol="2">
            <a:normAutofit/>
          </a:bodyPr>
          <a:lstStyle/>
          <a:p>
            <a:r>
              <a:rPr lang="en-US"/>
              <a:t>43 total responses </a:t>
            </a:r>
          </a:p>
          <a:p>
            <a:r>
              <a:rPr lang="en-US"/>
              <a:t>69% - Cost &amp; Quality for new development are concerning </a:t>
            </a:r>
          </a:p>
          <a:p>
            <a:r>
              <a:rPr lang="en-US"/>
              <a:t>Top 3 Development Concerns </a:t>
            </a:r>
          </a:p>
          <a:p>
            <a:pPr lvl="1"/>
            <a:r>
              <a:rPr lang="en-US"/>
              <a:t>Zoning &amp; land Uses</a:t>
            </a:r>
          </a:p>
          <a:p>
            <a:pPr lvl="1"/>
            <a:r>
              <a:rPr lang="en-US"/>
              <a:t>Land Preservation &amp; growth </a:t>
            </a:r>
          </a:p>
          <a:p>
            <a:pPr lvl="1"/>
            <a:r>
              <a:rPr lang="en-US"/>
              <a:t>Integration of Agricultural Industry </a:t>
            </a:r>
          </a:p>
        </p:txBody>
      </p:sp>
    </p:spTree>
    <p:extLst>
      <p:ext uri="{BB962C8B-B14F-4D97-AF65-F5344CB8AC3E}">
        <p14:creationId xmlns:p14="http://schemas.microsoft.com/office/powerpoint/2010/main" val="416228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B023E1-EEFA-4231-A583-312261FC8AE7}"/>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Phase 2: Survey Results </a:t>
            </a:r>
          </a:p>
        </p:txBody>
      </p:sp>
      <p:graphicFrame>
        <p:nvGraphicFramePr>
          <p:cNvPr id="8" name="Content Placeholder 5">
            <a:extLst>
              <a:ext uri="{FF2B5EF4-FFF2-40B4-BE49-F238E27FC236}">
                <a16:creationId xmlns:a16="http://schemas.microsoft.com/office/drawing/2014/main" id="{5CC2C8DD-1986-40D2-8D7D-996F9C76798E}"/>
              </a:ext>
            </a:extLst>
          </p:cNvPr>
          <p:cNvGraphicFramePr>
            <a:graphicFrameLocks noGrp="1"/>
          </p:cNvGraphicFramePr>
          <p:nvPr>
            <p:ph idx="1"/>
            <p:extLst>
              <p:ext uri="{D42A27DB-BD31-4B8C-83A1-F6EECF244321}">
                <p14:modId xmlns:p14="http://schemas.microsoft.com/office/powerpoint/2010/main" val="685352181"/>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337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B023E1-EEFA-4231-A583-312261FC8AE7}"/>
              </a:ext>
            </a:extLst>
          </p:cNvPr>
          <p:cNvSpPr>
            <a:spLocks noGrp="1"/>
          </p:cNvSpPr>
          <p:nvPr>
            <p:ph type="title"/>
          </p:nvPr>
        </p:nvSpPr>
        <p:spPr>
          <a:xfrm>
            <a:off x="581192" y="702156"/>
            <a:ext cx="11029616" cy="1013800"/>
          </a:xfrm>
        </p:spPr>
        <p:txBody>
          <a:bodyPr>
            <a:normAutofit/>
          </a:bodyPr>
          <a:lstStyle/>
          <a:p>
            <a:r>
              <a:rPr lang="en-US" dirty="0"/>
              <a:t>Phase 2: Survey Results</a:t>
            </a:r>
          </a:p>
        </p:txBody>
      </p:sp>
      <p:sp>
        <p:nvSpPr>
          <p:cNvPr id="20" name="Rectangle 19">
            <a:extLst>
              <a:ext uri="{FF2B5EF4-FFF2-40B4-BE49-F238E27FC236}">
                <a16:creationId xmlns:a16="http://schemas.microsoft.com/office/drawing/2014/main" id="{0560EE91-C39D-4300-A1A6-C61D61EE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8D480BF-1BDA-41E7-A0D8-512F43C56826}"/>
              </a:ext>
            </a:extLst>
          </p:cNvPr>
          <p:cNvPicPr>
            <a:picLocks noChangeAspect="1"/>
          </p:cNvPicPr>
          <p:nvPr/>
        </p:nvPicPr>
        <p:blipFill>
          <a:blip r:embed="rId3"/>
          <a:stretch>
            <a:fillRect/>
          </a:stretch>
        </p:blipFill>
        <p:spPr>
          <a:xfrm>
            <a:off x="495811" y="2254827"/>
            <a:ext cx="3585439" cy="1846501"/>
          </a:xfrm>
          <a:prstGeom prst="rect">
            <a:avLst/>
          </a:prstGeom>
        </p:spPr>
      </p:pic>
      <p:pic>
        <p:nvPicPr>
          <p:cNvPr id="4" name="Picture 3">
            <a:extLst>
              <a:ext uri="{FF2B5EF4-FFF2-40B4-BE49-F238E27FC236}">
                <a16:creationId xmlns:a16="http://schemas.microsoft.com/office/drawing/2014/main" id="{A38EB40D-8798-47C2-96D2-2C4E00382082}"/>
              </a:ext>
            </a:extLst>
          </p:cNvPr>
          <p:cNvPicPr>
            <a:picLocks noChangeAspect="1"/>
          </p:cNvPicPr>
          <p:nvPr/>
        </p:nvPicPr>
        <p:blipFill rotWithShape="1">
          <a:blip r:embed="rId4"/>
          <a:srcRect l="1303" r="1621"/>
          <a:stretch/>
        </p:blipFill>
        <p:spPr>
          <a:xfrm>
            <a:off x="479229" y="4434708"/>
            <a:ext cx="3607322" cy="1384201"/>
          </a:xfrm>
          <a:prstGeom prst="rect">
            <a:avLst/>
          </a:prstGeom>
        </p:spPr>
      </p:pic>
      <p:sp>
        <p:nvSpPr>
          <p:cNvPr id="6" name="Content Placeholder 5">
            <a:extLst>
              <a:ext uri="{FF2B5EF4-FFF2-40B4-BE49-F238E27FC236}">
                <a16:creationId xmlns:a16="http://schemas.microsoft.com/office/drawing/2014/main" id="{A07EC3DA-3332-434D-A20F-49756C028C23}"/>
              </a:ext>
            </a:extLst>
          </p:cNvPr>
          <p:cNvSpPr>
            <a:spLocks noGrp="1"/>
          </p:cNvSpPr>
          <p:nvPr>
            <p:ph idx="1"/>
          </p:nvPr>
        </p:nvSpPr>
        <p:spPr>
          <a:xfrm>
            <a:off x="4505325" y="2180496"/>
            <a:ext cx="7105481" cy="4045683"/>
          </a:xfrm>
        </p:spPr>
        <p:txBody>
          <a:bodyPr numCol="2">
            <a:normAutofit/>
          </a:bodyPr>
          <a:lstStyle/>
          <a:p>
            <a:r>
              <a:rPr lang="en-US" dirty="0"/>
              <a:t>Top 4 Suggestions </a:t>
            </a:r>
          </a:p>
          <a:p>
            <a:pPr lvl="1"/>
            <a:r>
              <a:rPr lang="en-US" dirty="0"/>
              <a:t>Adding graphics &amp; tables</a:t>
            </a:r>
          </a:p>
          <a:p>
            <a:pPr lvl="1"/>
            <a:r>
              <a:rPr lang="en-US" dirty="0"/>
              <a:t>Consolidating repetitive sections </a:t>
            </a:r>
          </a:p>
          <a:p>
            <a:pPr lvl="1"/>
            <a:r>
              <a:rPr lang="en-US" dirty="0"/>
              <a:t>Simplifying language</a:t>
            </a:r>
          </a:p>
          <a:p>
            <a:pPr lvl="1"/>
            <a:r>
              <a:rPr lang="en-US" dirty="0"/>
              <a:t>Adding online resources </a:t>
            </a:r>
          </a:p>
          <a:p>
            <a:r>
              <a:rPr lang="en-US" dirty="0"/>
              <a:t>Top 3 Development Concerns </a:t>
            </a:r>
          </a:p>
          <a:p>
            <a:pPr lvl="1"/>
            <a:r>
              <a:rPr lang="en-US" dirty="0"/>
              <a:t>Transportation &amp; traffic</a:t>
            </a:r>
          </a:p>
          <a:p>
            <a:pPr lvl="1"/>
            <a:r>
              <a:rPr lang="en-US" dirty="0"/>
              <a:t>Land preservation &amp; growth </a:t>
            </a:r>
          </a:p>
          <a:p>
            <a:pPr lvl="1"/>
            <a:r>
              <a:rPr lang="en-US" dirty="0"/>
              <a:t>Sufficient infrastructure </a:t>
            </a:r>
          </a:p>
        </p:txBody>
      </p:sp>
      <p:sp>
        <p:nvSpPr>
          <p:cNvPr id="10" name="Arrow: Right 9">
            <a:extLst>
              <a:ext uri="{FF2B5EF4-FFF2-40B4-BE49-F238E27FC236}">
                <a16:creationId xmlns:a16="http://schemas.microsoft.com/office/drawing/2014/main" id="{D296904A-C2D0-4B88-B0B7-4DDC41DB372E}"/>
              </a:ext>
            </a:extLst>
          </p:cNvPr>
          <p:cNvSpPr/>
          <p:nvPr/>
        </p:nvSpPr>
        <p:spPr>
          <a:xfrm>
            <a:off x="2805545" y="4487935"/>
            <a:ext cx="1636477" cy="167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232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AB0CB3A-FCC7-46E4-87D6-8CF16B81E14F}"/>
              </a:ext>
            </a:extLst>
          </p:cNvPr>
          <p:cNvSpPr>
            <a:spLocks noGrp="1"/>
          </p:cNvSpPr>
          <p:nvPr>
            <p:ph type="title"/>
          </p:nvPr>
        </p:nvSpPr>
        <p:spPr>
          <a:xfrm>
            <a:off x="746228" y="1037967"/>
            <a:ext cx="3054091" cy="4709131"/>
          </a:xfrm>
        </p:spPr>
        <p:txBody>
          <a:bodyPr anchor="ctr">
            <a:normAutofit/>
          </a:bodyPr>
          <a:lstStyle/>
          <a:p>
            <a:r>
              <a:rPr lang="en-US" sz="2200" dirty="0">
                <a:solidFill>
                  <a:schemeClr val="accent1"/>
                </a:solidFill>
              </a:rPr>
              <a:t>Formatting Goals </a:t>
            </a:r>
          </a:p>
        </p:txBody>
      </p:sp>
      <p:sp>
        <p:nvSpPr>
          <p:cNvPr id="14" name="Rectangle 13">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8" name="Content Placeholder 2">
            <a:extLst>
              <a:ext uri="{FF2B5EF4-FFF2-40B4-BE49-F238E27FC236}">
                <a16:creationId xmlns:a16="http://schemas.microsoft.com/office/drawing/2014/main" id="{E7CC479E-A0A8-4F21-9059-2E558A5466F5}"/>
              </a:ext>
            </a:extLst>
          </p:cNvPr>
          <p:cNvGraphicFramePr>
            <a:graphicFrameLocks noGrp="1"/>
          </p:cNvGraphicFramePr>
          <p:nvPr>
            <p:ph idx="1"/>
            <p:extLst>
              <p:ext uri="{D42A27DB-BD31-4B8C-83A1-F6EECF244321}">
                <p14:modId xmlns:p14="http://schemas.microsoft.com/office/powerpoint/2010/main" val="3730317996"/>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27197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B0CB3A-FCC7-46E4-87D6-8CF16B81E14F}"/>
              </a:ext>
            </a:extLst>
          </p:cNvPr>
          <p:cNvSpPr>
            <a:spLocks noGrp="1"/>
          </p:cNvSpPr>
          <p:nvPr>
            <p:ph type="title"/>
          </p:nvPr>
        </p:nvSpPr>
        <p:spPr>
          <a:xfrm>
            <a:off x="581192" y="702156"/>
            <a:ext cx="11029616" cy="1013800"/>
          </a:xfrm>
        </p:spPr>
        <p:txBody>
          <a:bodyPr>
            <a:normAutofit/>
          </a:bodyPr>
          <a:lstStyle/>
          <a:p>
            <a:r>
              <a:rPr lang="en-US"/>
              <a:t>Zoning Recommendations </a:t>
            </a:r>
          </a:p>
        </p:txBody>
      </p:sp>
      <p:sp>
        <p:nvSpPr>
          <p:cNvPr id="21" name="Rectangle 20">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DB5B4B7-F77F-428F-A69B-BECFDBA90BD4}"/>
              </a:ext>
            </a:extLst>
          </p:cNvPr>
          <p:cNvPicPr>
            <a:picLocks noChangeAspect="1"/>
          </p:cNvPicPr>
          <p:nvPr/>
        </p:nvPicPr>
        <p:blipFill rotWithShape="1">
          <a:blip r:embed="rId3"/>
          <a:srcRect t="9091" r="39394"/>
          <a:stretch/>
        </p:blipFill>
        <p:spPr>
          <a:xfrm>
            <a:off x="657225" y="2789954"/>
            <a:ext cx="4962525" cy="2791422"/>
          </a:xfrm>
          <a:prstGeom prst="rect">
            <a:avLst/>
          </a:prstGeom>
        </p:spPr>
      </p:pic>
      <p:graphicFrame>
        <p:nvGraphicFramePr>
          <p:cNvPr id="8" name="Content Placeholder 2">
            <a:extLst>
              <a:ext uri="{FF2B5EF4-FFF2-40B4-BE49-F238E27FC236}">
                <a16:creationId xmlns:a16="http://schemas.microsoft.com/office/drawing/2014/main" id="{49379325-CE35-4177-AB50-A31586B9BB90}"/>
              </a:ext>
            </a:extLst>
          </p:cNvPr>
          <p:cNvGraphicFramePr>
            <a:graphicFrameLocks noGrp="1"/>
          </p:cNvGraphicFramePr>
          <p:nvPr>
            <p:ph idx="1"/>
            <p:extLst>
              <p:ext uri="{D42A27DB-BD31-4B8C-83A1-F6EECF244321}">
                <p14:modId xmlns:p14="http://schemas.microsoft.com/office/powerpoint/2010/main" val="3723809549"/>
              </p:ext>
            </p:extLst>
          </p:nvPr>
        </p:nvGraphicFramePr>
        <p:xfrm>
          <a:off x="6335805" y="2180496"/>
          <a:ext cx="5275001"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3948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B0CB3A-FCC7-46E4-87D6-8CF16B81E14F}"/>
              </a:ext>
            </a:extLst>
          </p:cNvPr>
          <p:cNvSpPr>
            <a:spLocks noGrp="1"/>
          </p:cNvSpPr>
          <p:nvPr>
            <p:ph type="title"/>
          </p:nvPr>
        </p:nvSpPr>
        <p:spPr>
          <a:xfrm>
            <a:off x="4401850" y="702156"/>
            <a:ext cx="7208958" cy="1013800"/>
          </a:xfrm>
        </p:spPr>
        <p:txBody>
          <a:bodyPr>
            <a:normAutofit/>
          </a:bodyPr>
          <a:lstStyle/>
          <a:p>
            <a:r>
              <a:rPr lang="en-US"/>
              <a:t>Overlay Recommendations </a:t>
            </a:r>
          </a:p>
        </p:txBody>
      </p:sp>
      <p:pic>
        <p:nvPicPr>
          <p:cNvPr id="5" name="Picture 4" descr="Map&#10;&#10;Description automatically generated">
            <a:extLst>
              <a:ext uri="{FF2B5EF4-FFF2-40B4-BE49-F238E27FC236}">
                <a16:creationId xmlns:a16="http://schemas.microsoft.com/office/drawing/2014/main" id="{E29B3F78-77D5-4D27-B46A-E4B41355A268}"/>
              </a:ext>
            </a:extLst>
          </p:cNvPr>
          <p:cNvPicPr>
            <a:picLocks noChangeAspect="1"/>
          </p:cNvPicPr>
          <p:nvPr/>
        </p:nvPicPr>
        <p:blipFill rotWithShape="1">
          <a:blip r:embed="rId3"/>
          <a:srcRect r="12640" b="-2"/>
          <a:stretch/>
        </p:blipFill>
        <p:spPr>
          <a:xfrm>
            <a:off x="581192" y="861712"/>
            <a:ext cx="3419307" cy="5361808"/>
          </a:xfrm>
          <a:prstGeom prst="rect">
            <a:avLst/>
          </a:prstGeom>
        </p:spPr>
      </p:pic>
      <p:graphicFrame>
        <p:nvGraphicFramePr>
          <p:cNvPr id="10" name="Content Placeholder 2">
            <a:extLst>
              <a:ext uri="{FF2B5EF4-FFF2-40B4-BE49-F238E27FC236}">
                <a16:creationId xmlns:a16="http://schemas.microsoft.com/office/drawing/2014/main" id="{DFBF5501-411D-4F49-9A30-6517581ED7F2}"/>
              </a:ext>
            </a:extLst>
          </p:cNvPr>
          <p:cNvGraphicFramePr>
            <a:graphicFrameLocks noGrp="1"/>
          </p:cNvGraphicFramePr>
          <p:nvPr>
            <p:ph idx="1"/>
            <p:extLst>
              <p:ext uri="{D42A27DB-BD31-4B8C-83A1-F6EECF244321}">
                <p14:modId xmlns:p14="http://schemas.microsoft.com/office/powerpoint/2010/main" val="2863658056"/>
              </p:ext>
            </p:extLst>
          </p:nvPr>
        </p:nvGraphicFramePr>
        <p:xfrm>
          <a:off x="4401849" y="2180496"/>
          <a:ext cx="7208957"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211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B0CB3A-FCC7-46E4-87D6-8CF16B81E14F}"/>
              </a:ext>
            </a:extLst>
          </p:cNvPr>
          <p:cNvSpPr>
            <a:spLocks noGrp="1"/>
          </p:cNvSpPr>
          <p:nvPr>
            <p:ph type="title"/>
          </p:nvPr>
        </p:nvSpPr>
        <p:spPr>
          <a:xfrm>
            <a:off x="581192" y="702156"/>
            <a:ext cx="11029616" cy="1013800"/>
          </a:xfrm>
        </p:spPr>
        <p:txBody>
          <a:bodyPr>
            <a:normAutofit/>
          </a:bodyPr>
          <a:lstStyle/>
          <a:p>
            <a:r>
              <a:rPr lang="en-US"/>
              <a:t>Development Standards Recommendations </a:t>
            </a:r>
          </a:p>
        </p:txBody>
      </p:sp>
      <p:sp>
        <p:nvSpPr>
          <p:cNvPr id="27" name="Rectangle 26">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5A15A7E0-05FC-4910-BA3F-27339363E7C1}"/>
              </a:ext>
            </a:extLst>
          </p:cNvPr>
          <p:cNvGraphicFramePr>
            <a:graphicFrameLocks noGrp="1"/>
          </p:cNvGraphicFramePr>
          <p:nvPr>
            <p:ph idx="1"/>
            <p:extLst>
              <p:ext uri="{D42A27DB-BD31-4B8C-83A1-F6EECF244321}">
                <p14:modId xmlns:p14="http://schemas.microsoft.com/office/powerpoint/2010/main" val="1307084412"/>
              </p:ext>
            </p:extLst>
          </p:nvPr>
        </p:nvGraphicFramePr>
        <p:xfrm>
          <a:off x="4505325" y="2180496"/>
          <a:ext cx="7105481"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sign on the side of a road&#10;&#10;Description automatically generated">
            <a:extLst>
              <a:ext uri="{FF2B5EF4-FFF2-40B4-BE49-F238E27FC236}">
                <a16:creationId xmlns:a16="http://schemas.microsoft.com/office/drawing/2014/main" id="{36BEC138-66CD-4E38-8961-5F0B92FE85B4}"/>
              </a:ext>
            </a:extLst>
          </p:cNvPr>
          <p:cNvPicPr>
            <a:picLocks noChangeAspect="1"/>
          </p:cNvPicPr>
          <p:nvPr/>
        </p:nvPicPr>
        <p:blipFill rotWithShape="1">
          <a:blip r:embed="rId8"/>
          <a:srcRect t="31329"/>
          <a:stretch/>
        </p:blipFill>
        <p:spPr>
          <a:xfrm>
            <a:off x="492723" y="2296607"/>
            <a:ext cx="3610941" cy="1859756"/>
          </a:xfrm>
          <a:prstGeom prst="rect">
            <a:avLst/>
          </a:prstGeom>
        </p:spPr>
      </p:pic>
      <p:grpSp>
        <p:nvGrpSpPr>
          <p:cNvPr id="9" name="Group 14">
            <a:extLst>
              <a:ext uri="{FF2B5EF4-FFF2-40B4-BE49-F238E27FC236}">
                <a16:creationId xmlns:a16="http://schemas.microsoft.com/office/drawing/2014/main" id="{68C33800-592B-4D26-9328-872D00D1EFAE}"/>
              </a:ext>
            </a:extLst>
          </p:cNvPr>
          <p:cNvGrpSpPr>
            <a:grpSpLocks/>
          </p:cNvGrpSpPr>
          <p:nvPr/>
        </p:nvGrpSpPr>
        <p:grpSpPr bwMode="auto">
          <a:xfrm>
            <a:off x="492723" y="4203337"/>
            <a:ext cx="3310156" cy="2031327"/>
            <a:chOff x="1333" y="1536"/>
            <a:chExt cx="2987" cy="1971"/>
          </a:xfrm>
        </p:grpSpPr>
        <p:sp>
          <p:nvSpPr>
            <p:cNvPr id="10" name="Line 15">
              <a:extLst>
                <a:ext uri="{FF2B5EF4-FFF2-40B4-BE49-F238E27FC236}">
                  <a16:creationId xmlns:a16="http://schemas.microsoft.com/office/drawing/2014/main" id="{E9209C06-1644-4F2A-AD5E-AC6CD6162922}"/>
                </a:ext>
              </a:extLst>
            </p:cNvPr>
            <p:cNvSpPr>
              <a:spLocks noChangeShapeType="1"/>
            </p:cNvSpPr>
            <p:nvPr/>
          </p:nvSpPr>
          <p:spPr bwMode="auto">
            <a:xfrm>
              <a:off x="1632" y="1584"/>
              <a:ext cx="0" cy="168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11" name="Line 16">
              <a:extLst>
                <a:ext uri="{FF2B5EF4-FFF2-40B4-BE49-F238E27FC236}">
                  <a16:creationId xmlns:a16="http://schemas.microsoft.com/office/drawing/2014/main" id="{39ADD791-133A-42D8-986C-5631E7C4DE17}"/>
                </a:ext>
              </a:extLst>
            </p:cNvPr>
            <p:cNvSpPr>
              <a:spLocks noChangeShapeType="1"/>
            </p:cNvSpPr>
            <p:nvPr/>
          </p:nvSpPr>
          <p:spPr bwMode="auto">
            <a:xfrm>
              <a:off x="1632" y="3264"/>
              <a:ext cx="264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12" name="Text Box 17">
              <a:extLst>
                <a:ext uri="{FF2B5EF4-FFF2-40B4-BE49-F238E27FC236}">
                  <a16:creationId xmlns:a16="http://schemas.microsoft.com/office/drawing/2014/main" id="{2622CB21-90B8-488F-AD29-C3B33887A854}"/>
                </a:ext>
              </a:extLst>
            </p:cNvPr>
            <p:cNvSpPr txBox="1">
              <a:spLocks noChangeArrowheads="1"/>
            </p:cNvSpPr>
            <p:nvPr/>
          </p:nvSpPr>
          <p:spPr bwMode="auto">
            <a:xfrm>
              <a:off x="1333" y="2378"/>
              <a:ext cx="333" cy="774"/>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spAutoFit/>
            </a:bodyPr>
            <a:lstStyle/>
            <a:p>
              <a:r>
                <a:rPr lang="en-US" altLang="en-US" sz="1200">
                  <a:latin typeface="Century Gothic" panose="020B0502020202020204" pitchFamily="34" charset="0"/>
                </a:rPr>
                <a:t>Capacity</a:t>
              </a:r>
            </a:p>
          </p:txBody>
        </p:sp>
        <p:sp>
          <p:nvSpPr>
            <p:cNvPr id="13" name="Text Box 18">
              <a:extLst>
                <a:ext uri="{FF2B5EF4-FFF2-40B4-BE49-F238E27FC236}">
                  <a16:creationId xmlns:a16="http://schemas.microsoft.com/office/drawing/2014/main" id="{F675B6E2-33CE-416E-89B0-05B4D8754021}"/>
                </a:ext>
              </a:extLst>
            </p:cNvPr>
            <p:cNvSpPr txBox="1">
              <a:spLocks noChangeArrowheads="1"/>
            </p:cNvSpPr>
            <p:nvPr/>
          </p:nvSpPr>
          <p:spPr bwMode="auto">
            <a:xfrm>
              <a:off x="2102" y="3238"/>
              <a:ext cx="473" cy="26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sz="1200">
                  <a:latin typeface="Century Gothic" panose="020B0502020202020204" pitchFamily="34" charset="0"/>
                </a:rPr>
                <a:t>Time</a:t>
              </a:r>
            </a:p>
          </p:txBody>
        </p:sp>
        <p:sp>
          <p:nvSpPr>
            <p:cNvPr id="14" name="Rectangle 19">
              <a:extLst>
                <a:ext uri="{FF2B5EF4-FFF2-40B4-BE49-F238E27FC236}">
                  <a16:creationId xmlns:a16="http://schemas.microsoft.com/office/drawing/2014/main" id="{D7045E68-E9B7-4E38-9D02-9FB9545A49A9}"/>
                </a:ext>
              </a:extLst>
            </p:cNvPr>
            <p:cNvSpPr>
              <a:spLocks noChangeArrowheads="1"/>
            </p:cNvSpPr>
            <p:nvPr/>
          </p:nvSpPr>
          <p:spPr bwMode="auto">
            <a:xfrm>
              <a:off x="1632" y="3024"/>
              <a:ext cx="816" cy="240"/>
            </a:xfrm>
            <a:prstGeom prst="rect">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15" name="Rectangle 20">
              <a:extLst>
                <a:ext uri="{FF2B5EF4-FFF2-40B4-BE49-F238E27FC236}">
                  <a16:creationId xmlns:a16="http://schemas.microsoft.com/office/drawing/2014/main" id="{462D3639-1D57-46DF-9468-457B7B2BD952}"/>
                </a:ext>
              </a:extLst>
            </p:cNvPr>
            <p:cNvSpPr>
              <a:spLocks noChangeArrowheads="1"/>
            </p:cNvSpPr>
            <p:nvPr/>
          </p:nvSpPr>
          <p:spPr bwMode="auto">
            <a:xfrm>
              <a:off x="2448" y="2544"/>
              <a:ext cx="624" cy="720"/>
            </a:xfrm>
            <a:prstGeom prst="rect">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16" name="Rectangle 21">
              <a:extLst>
                <a:ext uri="{FF2B5EF4-FFF2-40B4-BE49-F238E27FC236}">
                  <a16:creationId xmlns:a16="http://schemas.microsoft.com/office/drawing/2014/main" id="{5E6941C3-8D77-4A6B-A46F-356679211CDF}"/>
                </a:ext>
              </a:extLst>
            </p:cNvPr>
            <p:cNvSpPr>
              <a:spLocks noChangeArrowheads="1"/>
            </p:cNvSpPr>
            <p:nvPr/>
          </p:nvSpPr>
          <p:spPr bwMode="auto">
            <a:xfrm>
              <a:off x="3072" y="2112"/>
              <a:ext cx="624" cy="1152"/>
            </a:xfrm>
            <a:prstGeom prst="rect">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17" name="Rectangle 22">
              <a:extLst>
                <a:ext uri="{FF2B5EF4-FFF2-40B4-BE49-F238E27FC236}">
                  <a16:creationId xmlns:a16="http://schemas.microsoft.com/office/drawing/2014/main" id="{75D571F1-C72F-4DB5-9804-5CCA931D2865}"/>
                </a:ext>
              </a:extLst>
            </p:cNvPr>
            <p:cNvSpPr>
              <a:spLocks noChangeArrowheads="1"/>
            </p:cNvSpPr>
            <p:nvPr/>
          </p:nvSpPr>
          <p:spPr bwMode="auto">
            <a:xfrm>
              <a:off x="3696" y="1536"/>
              <a:ext cx="624" cy="1728"/>
            </a:xfrm>
            <a:prstGeom prst="rect">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altLang="en-US" sz="1200">
                <a:latin typeface="Century Gothic" panose="020B0502020202020204" pitchFamily="34" charset="0"/>
              </a:endParaRPr>
            </a:p>
          </p:txBody>
        </p:sp>
        <p:sp>
          <p:nvSpPr>
            <p:cNvPr id="18" name="Line 23">
              <a:extLst>
                <a:ext uri="{FF2B5EF4-FFF2-40B4-BE49-F238E27FC236}">
                  <a16:creationId xmlns:a16="http://schemas.microsoft.com/office/drawing/2014/main" id="{CD765EBD-E020-43D1-ACBE-01B2EBDDC386}"/>
                </a:ext>
              </a:extLst>
            </p:cNvPr>
            <p:cNvSpPr>
              <a:spLocks noChangeShapeType="1"/>
            </p:cNvSpPr>
            <p:nvPr/>
          </p:nvSpPr>
          <p:spPr bwMode="auto">
            <a:xfrm flipV="1">
              <a:off x="1632" y="1776"/>
              <a:ext cx="2208" cy="1392"/>
            </a:xfrm>
            <a:prstGeom prst="line">
              <a:avLst/>
            </a:prstGeom>
            <a:noFill/>
            <a:ln w="57150">
              <a:solidFill>
                <a:schemeClr val="tx1"/>
              </a:solidFill>
              <a:prstDash val="lg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19" name="Text Box 24">
              <a:extLst>
                <a:ext uri="{FF2B5EF4-FFF2-40B4-BE49-F238E27FC236}">
                  <a16:creationId xmlns:a16="http://schemas.microsoft.com/office/drawing/2014/main" id="{4A97C987-3531-4396-859B-6CD76DFEEFF0}"/>
                </a:ext>
              </a:extLst>
            </p:cNvPr>
            <p:cNvSpPr txBox="1">
              <a:spLocks noChangeArrowheads="1"/>
            </p:cNvSpPr>
            <p:nvPr/>
          </p:nvSpPr>
          <p:spPr bwMode="auto">
            <a:xfrm>
              <a:off x="1920" y="1820"/>
              <a:ext cx="670" cy="26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sz="1200">
                  <a:latin typeface="Century Gothic" panose="020B0502020202020204" pitchFamily="34" charset="0"/>
                </a:rPr>
                <a:t>Growth</a:t>
              </a:r>
            </a:p>
          </p:txBody>
        </p:sp>
        <p:sp>
          <p:nvSpPr>
            <p:cNvPr id="20" name="Line 25">
              <a:extLst>
                <a:ext uri="{FF2B5EF4-FFF2-40B4-BE49-F238E27FC236}">
                  <a16:creationId xmlns:a16="http://schemas.microsoft.com/office/drawing/2014/main" id="{A3563C99-B170-4855-9DF4-646EDA48C752}"/>
                </a:ext>
              </a:extLst>
            </p:cNvPr>
            <p:cNvSpPr>
              <a:spLocks noChangeShapeType="1"/>
            </p:cNvSpPr>
            <p:nvPr/>
          </p:nvSpPr>
          <p:spPr bwMode="auto">
            <a:xfrm>
              <a:off x="2592" y="2064"/>
              <a:ext cx="144" cy="336"/>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grpSp>
    </p:spTree>
    <p:extLst>
      <p:ext uri="{BB962C8B-B14F-4D97-AF65-F5344CB8AC3E}">
        <p14:creationId xmlns:p14="http://schemas.microsoft.com/office/powerpoint/2010/main" val="368104824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3981</Words>
  <Application>Microsoft Office PowerPoint</Application>
  <PresentationFormat>Widescreen</PresentationFormat>
  <Paragraphs>241</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Gill Sans MT</vt:lpstr>
      <vt:lpstr>Minion Pro Med</vt:lpstr>
      <vt:lpstr>Wingdings</vt:lpstr>
      <vt:lpstr>Wingdings 2</vt:lpstr>
      <vt:lpstr>Dividend</vt:lpstr>
      <vt:lpstr>Citizens Zoning Code Advisory Committee</vt:lpstr>
      <vt:lpstr>Zoning Ordinance Format </vt:lpstr>
      <vt:lpstr>Phase 1: Survey Results </vt:lpstr>
      <vt:lpstr>Phase 2: Survey Results </vt:lpstr>
      <vt:lpstr>Phase 2: Survey Results</vt:lpstr>
      <vt:lpstr>Formatting Goals </vt:lpstr>
      <vt:lpstr>Zoning Recommendations </vt:lpstr>
      <vt:lpstr>Overlay Recommendations </vt:lpstr>
      <vt:lpstr>Development Standards Recommendations </vt:lpstr>
      <vt:lpstr>Supplemental Use Recommendations </vt:lpstr>
      <vt:lpstr>Process Recommendations </vt:lpstr>
      <vt:lpstr>What Are our Next Steps?</vt:lpstr>
      <vt:lpstr>Steps to Code Reform</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County Zoning Analysis Report</dc:title>
  <dc:creator>Mark White</dc:creator>
  <cp:lastModifiedBy>Brianna Bustos</cp:lastModifiedBy>
  <cp:revision>2</cp:revision>
  <dcterms:created xsi:type="dcterms:W3CDTF">2020-11-19T23:44:14Z</dcterms:created>
  <dcterms:modified xsi:type="dcterms:W3CDTF">2021-02-09T17:04:52Z</dcterms:modified>
</cp:coreProperties>
</file>